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B575-6F39-4B51-8AF2-C952FBE1AFCB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73D5-0C12-498B-A493-0F4E878C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Basin Range Transition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Dan </a:t>
            </a:r>
            <a:r>
              <a:rPr lang="en-US" dirty="0" err="1" smtClean="0"/>
              <a:t>Dziekan</a:t>
            </a:r>
            <a:r>
              <a:rPr lang="en-US" dirty="0" smtClean="0"/>
              <a:t> and Richard Fletcher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Winter Ridge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Stop located in the foot wall of Winter Ridge fault system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Viewpoint allows for multiple fault to be observed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Defines first extensional escarpment</a:t>
            </a:r>
          </a:p>
          <a:p>
            <a:pPr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Summer Lake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Pleistocene pluvial lake called Lake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</a:rPr>
              <a:t>Chewaucan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Occupied basin formed between Winter Ridge and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</a:rPr>
              <a:t>Abert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Rim</a:t>
            </a: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Ana River and Winter Ridge faults cut shorelines</a:t>
            </a:r>
          </a:p>
          <a:p>
            <a:pPr>
              <a:buNone/>
            </a:pP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429" t="55619" r="35238" b="29905"/>
          <a:stretch>
            <a:fillRect/>
          </a:stretch>
        </p:blipFill>
        <p:spPr bwMode="auto">
          <a:xfrm>
            <a:off x="228600" y="4114800"/>
            <a:ext cx="87028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8800" y="4343400"/>
            <a:ext cx="1219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095" t="14476" r="43810" b="12381"/>
          <a:stretch>
            <a:fillRect/>
          </a:stretch>
        </p:blipFill>
        <p:spPr bwMode="auto">
          <a:xfrm>
            <a:off x="4800600" y="0"/>
            <a:ext cx="4114800" cy="66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Stop One: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Lava Butte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Stop Two: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Paulina Peak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Stop Three: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Hole in the Ground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Stop Four: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Green Mountain Lookout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Stop Five: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Crack in the Ground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Stop Six: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Winter Ridge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Stop Seven: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Ana River Fault at Summer 		Lake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Day Field Guide Overview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38800" y="762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800" y="1828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3200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3276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77200" y="3505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43800" y="5181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10200" y="685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000" y="3124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3429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5181600"/>
            <a:ext cx="15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5105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Brief Newberry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Named after John Newberry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Caldera reaches 2,400 meters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Formed 80,000 years ago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Most recent eruption 1,300 years ago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Formed from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Rhyolite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Basalt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Lava Butte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70" t="31970" r="51152" b="15599"/>
          <a:stretch>
            <a:fillRect/>
          </a:stretch>
        </p:blipFill>
        <p:spPr bwMode="auto">
          <a:xfrm>
            <a:off x="5181600" y="1524000"/>
            <a:ext cx="3810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705600" y="3276600"/>
            <a:ext cx="3810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Northern most vent along Holocene fissure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Extends 30 km south to Newberry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Erupted 7,000 years ago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Began as a 2.4 km long fissure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Concentrated at the site of Lava Butte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958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150 m high cinder cone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Eruptive products cover 23 km squared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Flows erupted from various vents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Paulina Peak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Located on southern side of Newberry Caldera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Provides Great view of many flows</a:t>
            </a:r>
          </a:p>
          <a:p>
            <a:pPr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400800" cy="37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Hole in the 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Maar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formed when Newberry Lavas entered water saturated sediment of Fort Rock basin 50-100 thousand years ago.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Premature eruption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449871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Green Mountain Lookout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Basalt Shield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Fed lava flow at Crack in the Ground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Around 740 thousand years ago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048000"/>
            <a:ext cx="6172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East lava field erupted from Lava Mountain Shield Volcano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Marked by a 1.6km long series of craters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571" t="56857" r="31429" b="24096"/>
          <a:stretch>
            <a:fillRect/>
          </a:stretch>
        </p:blipFill>
        <p:spPr bwMode="auto">
          <a:xfrm>
            <a:off x="762000" y="4495800"/>
            <a:ext cx="7239000" cy="21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Crack in the 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Northwest striking crack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Coincides with a Quaternary normal fault trace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Crack penetrates more than one lava flow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Suggests tectonic rather than volcanic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About 10 meters of vertical displacement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146" t="51023" r="25923" b="1708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300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Basin Range Transition</vt:lpstr>
      <vt:lpstr> </vt:lpstr>
      <vt:lpstr>Brief Newberry Overview</vt:lpstr>
      <vt:lpstr>Lava Butte</vt:lpstr>
      <vt:lpstr>Paulina Peak</vt:lpstr>
      <vt:lpstr>Hole in the Ground</vt:lpstr>
      <vt:lpstr>Green Mountain Lookout</vt:lpstr>
      <vt:lpstr>Crack in the Ground</vt:lpstr>
      <vt:lpstr>PowerPoint Presentation</vt:lpstr>
      <vt:lpstr>Winter Ridge</vt:lpstr>
      <vt:lpstr>Summer Lake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Range Transition</dc:title>
  <dc:creator>rfletcher06</dc:creator>
  <cp:lastModifiedBy>UCS</cp:lastModifiedBy>
  <cp:revision>20</cp:revision>
  <dcterms:created xsi:type="dcterms:W3CDTF">2011-05-04T03:52:05Z</dcterms:created>
  <dcterms:modified xsi:type="dcterms:W3CDTF">2011-05-04T23:05:26Z</dcterms:modified>
</cp:coreProperties>
</file>