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Powerpoint Level 1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CS 121 Western Oregon University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y="3908566" x="457200"/>
            <a:ext cy="1017300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2.1 Click on the upper left icon, insert table. Create a table with 4 rows and four  columns.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2400" x="152400"/>
            <a:ext cy="3419475" cx="8353425"/>
          </a:xfrm>
          <a:prstGeom prst="rect">
            <a:avLst/>
          </a:prstGeom>
          <a:noFill/>
          <a:ln w="9525" cap="flat">
            <a:solidFill>
              <a:srgbClr val="00FFFF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83" name="Shape 83"/>
          <p:cNvSpPr/>
          <p:nvPr/>
        </p:nvSpPr>
        <p:spPr>
          <a:xfrm>
            <a:off y="1954300" x="5287375"/>
            <a:ext cy="287699" cx="983099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w="19050" cap="flat">
            <a:solidFill>
              <a:srgbClr val="FFFF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2.3 Add a title and type relevant information into the table.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81225" x="152400"/>
            <a:ext cy="3819299" cx="8779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y="3286880" x="457200"/>
            <a:ext cy="16388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Fill in the table with some information from the internet, the goes with the title slide you selected. (Slide 2)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9900" x="457200"/>
            <a:ext cy="3245110" cx="822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3343275" x="457200"/>
            <a:ext cy="1662900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/>
              <a:t>3.0 Create a third slide. Once again choose a slide and content slide. Choose another one of the built-in types.  The example presentation choose “Insert Picture”.  You will need to download a picture from the internet for this part.</a:t>
            </a:r>
          </a:p>
          <a:p>
            <a:pPr algn="l">
              <a:spcBef>
                <a:spcPts val="0"/>
              </a:spcBef>
              <a:buNone/>
            </a:pPr>
            <a:r>
              <a:rPr lang="en"/>
              <a:t>3.1 Add a title to your picture.  Center the title (Slide 3)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88325" x="1419925"/>
            <a:ext cy="3364249" cx="48633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y="4078044" x="457200"/>
            <a:ext cy="8477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4.0 Add one more slide to your presentation. Choose  any of the office themes. In the example, we chose picture with caption. 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1350" x="1677075"/>
            <a:ext cy="3725000" cx="537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y="4188275" x="457200"/>
            <a:ext cy="9551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Slide 4 Completed.  Once you have these four slides you are done with the assignment and ready to move on to the lab.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2625" x="1162750"/>
            <a:ext cy="3714750" cx="698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ctrTitle"/>
          </p:nvPr>
        </p:nvSpPr>
        <p:spPr>
          <a:xfrm>
            <a:off y="473171" x="685800"/>
            <a:ext cy="3317999" cx="77724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algn="l" rt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0" sz="2400" lang="en"/>
              <a:t>Topics covered in this tutorial:</a:t>
            </a:r>
          </a:p>
          <a:p>
            <a:pPr algn="l" rtl="0" lvl="0" indent="-342900"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❖"/>
            </a:pPr>
            <a:r>
              <a:rPr b="0" sz="1800" lang="en"/>
              <a:t>Creating a slideshow</a:t>
            </a:r>
          </a:p>
          <a:p>
            <a:pPr algn="l" rtl="0" lvl="0" indent="-342900"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❖"/>
            </a:pPr>
            <a:r>
              <a:rPr b="0" sz="1800" lang="en"/>
              <a:t>Utilizing slideshow templates</a:t>
            </a:r>
          </a:p>
          <a:p>
            <a:pPr algn="l" rtl="0" lvl="0" indent="-342900"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❖"/>
            </a:pPr>
            <a:r>
              <a:rPr b="0" sz="1800" lang="en"/>
              <a:t>Utilizing tables</a:t>
            </a:r>
          </a:p>
          <a:p>
            <a:pPr algn="l" rtl="0" lvl="0" indent="-342900"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❖"/>
            </a:pPr>
            <a:r>
              <a:rPr b="0" sz="1800" lang="en"/>
              <a:t>Inserting pictures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4" name="Shape 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84000" x="904900"/>
            <a:ext cy="3813949" cx="7334201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/>
          <p:nvPr/>
        </p:nvSpPr>
        <p:spPr>
          <a:xfrm>
            <a:off y="4529925" x="1331575"/>
            <a:ext cy="365399" cx="695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1.0 Choose blank presentation. </a:t>
            </a:r>
            <a:r>
              <a:rPr lang="en" i="1"/>
              <a:t>You might also take the tour.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7174" x="232225"/>
            <a:ext cy="3975425" cx="8679551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/>
          <p:nvPr/>
        </p:nvSpPr>
        <p:spPr>
          <a:xfrm>
            <a:off y="4387450" x="962250"/>
            <a:ext cy="653100" cx="7583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1.1 As with Excel, the Ribbon contains all the commands necessary to perform common tasks. Each of the tabs exposes multiple commands.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/>
        </p:nvSpPr>
        <p:spPr>
          <a:xfrm>
            <a:off y="4387450" x="962250"/>
            <a:ext cy="653100" cx="7583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253046" x="457212"/>
            <a:ext cy="737100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algn="l" rtl="0" lvl="0">
              <a:spcBef>
                <a:spcPts val="0"/>
              </a:spcBef>
              <a:buNone/>
            </a:pPr>
            <a:r>
              <a:rPr lang="en"/>
              <a:t>1.3 Chose a title and subtitle for your presentation.  Yours should be different than the example (Slide 1)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0275" x="1359762"/>
            <a:ext cy="4021875" cx="642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/>
        </p:nvSpPr>
        <p:spPr>
          <a:xfrm>
            <a:off y="4387450" x="962250"/>
            <a:ext cy="653100" cx="7583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1.3 Click on the new slide option. You can also use the key option of Ctrl-M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2400" x="1289675"/>
            <a:ext cy="4235050" cx="67649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/>
          <p:nvPr/>
        </p:nvSpPr>
        <p:spPr>
          <a:xfrm>
            <a:off y="576775" x="2744425"/>
            <a:ext cy="339299" cx="953099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y="4088426" x="457200"/>
            <a:ext cy="1055100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1.4 Not only does a new slide appear in the screen, but it location relative to other slices shows up in the slide navigation pane.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49000" x="1698787"/>
            <a:ext cy="3597400" cx="574642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/>
          <p:nvPr/>
        </p:nvSpPr>
        <p:spPr>
          <a:xfrm>
            <a:off y="1819100" x="2242050"/>
            <a:ext cy="457200" cx="9144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3800664" x="457200"/>
            <a:ext cy="11252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1.5 Once you have created the new slide. Click on the slide layout tool. It allows you to choose one of the pre-designed slide layouts.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0150" x="2118675"/>
            <a:ext cy="2733675" cx="36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/>
          <p:nvPr/>
        </p:nvSpPr>
        <p:spPr>
          <a:xfrm>
            <a:off y="1019125" x="3908600"/>
            <a:ext cy="263699" cx="6954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4208321" x="457200"/>
            <a:ext cy="7175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1.6 The resulting menu gives several slide formats to choose from. Choose Title and Content.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00199" x="2474937"/>
            <a:ext cy="3730650" cx="4194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