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sldIdLst>
    <p:sldId id="261" r:id="rId5"/>
  </p:sldIdLst>
  <p:sldSz cx="43891200" cy="32918400"/>
  <p:notesSz cx="7010400" cy="9296400"/>
  <p:defaultTextStyle>
    <a:defPPr>
      <a:defRPr lang="en-US"/>
    </a:defPPr>
    <a:lvl1pPr marL="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E"/>
    <a:srgbClr val="6DD1F9"/>
    <a:srgbClr val="6DF6F9"/>
    <a:srgbClr val="7DE1E9"/>
    <a:srgbClr val="435EE5"/>
    <a:srgbClr val="5D97C9"/>
    <a:srgbClr val="7F8689"/>
    <a:srgbClr val="585E6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ED3099-5B98-4AEF-AA09-897E1450D8D3}" v="123" dt="2024-12-04T21:20:27.192"/>
    <p1510:client id="{59863966-555A-7CBA-00E1-E19CE148A7A8}" v="34" dt="2024-12-04T19:06:48.317"/>
    <p1510:client id="{8C7A8C2E-5B75-8251-66C1-F4F81FA45E1B}" v="12" dt="2024-12-04T17:05:46.586"/>
    <p1510:client id="{A5EDB4B9-9602-3D65-83ED-6CDAABA3CF2E}" v="7" dt="2024-12-04T14:37:25.137"/>
    <p1510:client id="{B5491539-B18F-ED56-ABFD-296986E26982}" v="965" dt="2024-12-04T05:46:15.709"/>
    <p1510:client id="{CE55B436-EF9D-65BA-C344-F678FC7C62B0}" v="9" dt="2024-12-05T04:25:45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0368"/>
        <p:guide pos="13824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providerId="Windows Live" clId="Web-{DF603011-E4E5-0810-A8F5-6D0ED8B65C64}"/>
    <pc:docChg chg="modSld">
      <pc:chgData name="Guest User" userId="" providerId="Windows Live" clId="Web-{DF603011-E4E5-0810-A8F5-6D0ED8B65C64}" dt="2024-11-21T16:46:09.895" v="28" actId="20577"/>
      <pc:docMkLst>
        <pc:docMk/>
      </pc:docMkLst>
      <pc:sldChg chg="modSp">
        <pc:chgData name="Guest User" userId="" providerId="Windows Live" clId="Web-{DF603011-E4E5-0810-A8F5-6D0ED8B65C64}" dt="2024-11-21T16:46:09.895" v="28" actId="20577"/>
        <pc:sldMkLst>
          <pc:docMk/>
          <pc:sldMk cId="3194546861" sldId="261"/>
        </pc:sldMkLst>
        <pc:spChg chg="mod">
          <ac:chgData name="Guest User" userId="" providerId="Windows Live" clId="Web-{DF603011-E4E5-0810-A8F5-6D0ED8B65C64}" dt="2024-11-21T16:46:09.895" v="28" actId="20577"/>
          <ac:spMkLst>
            <pc:docMk/>
            <pc:sldMk cId="3194546861" sldId="261"/>
            <ac:spMk id="23" creationId="{D1D55B0C-E62F-D986-8ED5-4EC2F8435B9D}"/>
          </ac:spMkLst>
        </pc:spChg>
        <pc:spChg chg="mod">
          <ac:chgData name="Guest User" userId="" providerId="Windows Live" clId="Web-{DF603011-E4E5-0810-A8F5-6D0ED8B65C64}" dt="2024-11-21T16:32:50.521" v="21" actId="20577"/>
          <ac:spMkLst>
            <pc:docMk/>
            <pc:sldMk cId="3194546861" sldId="261"/>
            <ac:spMk id="26" creationId="{48FE697D-1CEB-513A-F2CD-DC55DA5B3B4B}"/>
          </ac:spMkLst>
        </pc:spChg>
      </pc:sldChg>
    </pc:docChg>
  </pc:docChgLst>
  <pc:docChgLst>
    <pc:chgData name="Guest User" providerId="Windows Live" clId="Web-{452F16D8-B360-12FE-1144-7763A11E4927}"/>
    <pc:docChg chg="modSld">
      <pc:chgData name="Guest User" userId="" providerId="Windows Live" clId="Web-{452F16D8-B360-12FE-1144-7763A11E4927}" dt="2024-11-16T00:03:18.892" v="27" actId="20577"/>
      <pc:docMkLst>
        <pc:docMk/>
      </pc:docMkLst>
      <pc:sldChg chg="modSp">
        <pc:chgData name="Guest User" userId="" providerId="Windows Live" clId="Web-{452F16D8-B360-12FE-1144-7763A11E4927}" dt="2024-11-16T00:03:18.892" v="27" actId="20577"/>
        <pc:sldMkLst>
          <pc:docMk/>
          <pc:sldMk cId="3194546861" sldId="261"/>
        </pc:sldMkLst>
        <pc:spChg chg="mod">
          <ac:chgData name="Guest User" userId="" providerId="Windows Live" clId="Web-{452F16D8-B360-12FE-1144-7763A11E4927}" dt="2024-11-16T00:03:18.892" v="27" actId="20577"/>
          <ac:spMkLst>
            <pc:docMk/>
            <pc:sldMk cId="3194546861" sldId="261"/>
            <ac:spMk id="5" creationId="{00000000-0000-0000-0000-000000000000}"/>
          </ac:spMkLst>
        </pc:spChg>
      </pc:sldChg>
    </pc:docChg>
  </pc:docChgLst>
  <pc:docChgLst>
    <pc:chgData name="Guest User" providerId="Windows Live" clId="Web-{59863966-555A-7CBA-00E1-E19CE148A7A8}"/>
    <pc:docChg chg="modSld">
      <pc:chgData name="Guest User" userId="" providerId="Windows Live" clId="Web-{59863966-555A-7CBA-00E1-E19CE148A7A8}" dt="2024-12-04T19:06:45.254" v="15" actId="20577"/>
      <pc:docMkLst>
        <pc:docMk/>
      </pc:docMkLst>
      <pc:sldChg chg="modSp">
        <pc:chgData name="Guest User" userId="" providerId="Windows Live" clId="Web-{59863966-555A-7CBA-00E1-E19CE148A7A8}" dt="2024-12-04T19:06:45.254" v="15" actId="20577"/>
        <pc:sldMkLst>
          <pc:docMk/>
          <pc:sldMk cId="3194546861" sldId="261"/>
        </pc:sldMkLst>
        <pc:spChg chg="mod">
          <ac:chgData name="Guest User" userId="" providerId="Windows Live" clId="Web-{59863966-555A-7CBA-00E1-E19CE148A7A8}" dt="2024-12-04T19:06:45.254" v="15" actId="20577"/>
          <ac:spMkLst>
            <pc:docMk/>
            <pc:sldMk cId="3194546861" sldId="261"/>
            <ac:spMk id="20" creationId="{1BB2C4A9-3E10-0496-71FF-BF4049778AD6}"/>
          </ac:spMkLst>
        </pc:spChg>
      </pc:sldChg>
    </pc:docChg>
  </pc:docChgLst>
  <pc:docChgLst>
    <pc:chgData name="Guest User" providerId="Windows Live" clId="Web-{B5491539-B18F-ED56-ABFD-296986E26982}"/>
    <pc:docChg chg="modSld">
      <pc:chgData name="Guest User" userId="" providerId="Windows Live" clId="Web-{B5491539-B18F-ED56-ABFD-296986E26982}" dt="2024-12-04T05:46:14.943" v="681" actId="20577"/>
      <pc:docMkLst>
        <pc:docMk/>
      </pc:docMkLst>
      <pc:sldChg chg="addSp delSp modSp">
        <pc:chgData name="Guest User" userId="" providerId="Windows Live" clId="Web-{B5491539-B18F-ED56-ABFD-296986E26982}" dt="2024-12-04T05:46:14.943" v="681" actId="20577"/>
        <pc:sldMkLst>
          <pc:docMk/>
          <pc:sldMk cId="3194546861" sldId="261"/>
        </pc:sldMkLst>
        <pc:spChg chg="mod">
          <ac:chgData name="Guest User" userId="" providerId="Windows Live" clId="Web-{B5491539-B18F-ED56-ABFD-296986E26982}" dt="2024-12-03T20:44:40.601" v="452" actId="1076"/>
          <ac:spMkLst>
            <pc:docMk/>
            <pc:sldMk cId="3194546861" sldId="261"/>
            <ac:spMk id="6" creationId="{75B52F46-12BB-2BDC-FA50-A4A8FB5FCF5F}"/>
          </ac:spMkLst>
        </pc:spChg>
        <pc:spChg chg="mod">
          <ac:chgData name="Guest User" userId="" providerId="Windows Live" clId="Web-{B5491539-B18F-ED56-ABFD-296986E26982}" dt="2024-12-03T20:43:14.924" v="442" actId="1076"/>
          <ac:spMkLst>
            <pc:docMk/>
            <pc:sldMk cId="3194546861" sldId="261"/>
            <ac:spMk id="7" creationId="{55470988-F66C-D3F1-88F9-FE70B182DA5E}"/>
          </ac:spMkLst>
        </pc:spChg>
        <pc:spChg chg="mod">
          <ac:chgData name="Guest User" userId="" providerId="Windows Live" clId="Web-{B5491539-B18F-ED56-ABFD-296986E26982}" dt="2024-12-03T20:53:51.857" v="510" actId="1076"/>
          <ac:spMkLst>
            <pc:docMk/>
            <pc:sldMk cId="3194546861" sldId="261"/>
            <ac:spMk id="8" creationId="{4AABE39E-1F97-5368-13B8-31DBD652B1FA}"/>
          </ac:spMkLst>
        </pc:spChg>
        <pc:spChg chg="add mod">
          <ac:chgData name="Guest User" userId="" providerId="Windows Live" clId="Web-{B5491539-B18F-ED56-ABFD-296986E26982}" dt="2024-12-03T20:54:05.733" v="512" actId="1076"/>
          <ac:spMkLst>
            <pc:docMk/>
            <pc:sldMk cId="3194546861" sldId="261"/>
            <ac:spMk id="9" creationId="{C0EB2BF9-A68A-EB62-84EA-D42934B54983}"/>
          </ac:spMkLst>
        </pc:spChg>
        <pc:spChg chg="mod">
          <ac:chgData name="Guest User" userId="" providerId="Windows Live" clId="Web-{B5491539-B18F-ED56-ABFD-296986E26982}" dt="2024-12-03T20:43:55.255" v="445" actId="1076"/>
          <ac:spMkLst>
            <pc:docMk/>
            <pc:sldMk cId="3194546861" sldId="261"/>
            <ac:spMk id="10" creationId="{C0A2112E-C84E-78BB-D14A-9C895B13A7BF}"/>
          </ac:spMkLst>
        </pc:spChg>
        <pc:spChg chg="mod">
          <ac:chgData name="Guest User" userId="" providerId="Windows Live" clId="Web-{B5491539-B18F-ED56-ABFD-296986E26982}" dt="2024-12-03T20:44:55.149" v="454" actId="1076"/>
          <ac:spMkLst>
            <pc:docMk/>
            <pc:sldMk cId="3194546861" sldId="261"/>
            <ac:spMk id="11" creationId="{67EC4C71-50CA-1600-DE0F-21DDC11AC94E}"/>
          </ac:spMkLst>
        </pc:spChg>
        <pc:spChg chg="mod">
          <ac:chgData name="Guest User" userId="" providerId="Windows Live" clId="Web-{B5491539-B18F-ED56-ABFD-296986E26982}" dt="2024-12-03T20:44:20.788" v="449" actId="1076"/>
          <ac:spMkLst>
            <pc:docMk/>
            <pc:sldMk cId="3194546861" sldId="261"/>
            <ac:spMk id="12" creationId="{6D4F01BF-52F7-92C5-D6E4-C487F066210A}"/>
          </ac:spMkLst>
        </pc:spChg>
        <pc:spChg chg="mod">
          <ac:chgData name="Guest User" userId="" providerId="Windows Live" clId="Web-{B5491539-B18F-ED56-ABFD-296986E26982}" dt="2024-12-03T20:44:04.568" v="446" actId="1076"/>
          <ac:spMkLst>
            <pc:docMk/>
            <pc:sldMk cId="3194546861" sldId="261"/>
            <ac:spMk id="13" creationId="{F248295E-14F1-C79C-D3B5-3E308F6D5162}"/>
          </ac:spMkLst>
        </pc:spChg>
        <pc:spChg chg="mod">
          <ac:chgData name="Guest User" userId="" providerId="Windows Live" clId="Web-{B5491539-B18F-ED56-ABFD-296986E26982}" dt="2024-12-03T20:48:22.710" v="484" actId="1076"/>
          <ac:spMkLst>
            <pc:docMk/>
            <pc:sldMk cId="3194546861" sldId="261"/>
            <ac:spMk id="14" creationId="{C50E6FE4-B4D0-CB91-57D3-47E689B773D5}"/>
          </ac:spMkLst>
        </pc:spChg>
        <pc:spChg chg="mod">
          <ac:chgData name="Guest User" userId="" providerId="Windows Live" clId="Web-{B5491539-B18F-ED56-ABFD-296986E26982}" dt="2024-12-04T02:57:47.314" v="574" actId="20577"/>
          <ac:spMkLst>
            <pc:docMk/>
            <pc:sldMk cId="3194546861" sldId="261"/>
            <ac:spMk id="15" creationId="{59843A2B-5649-6FE3-B822-10C7F75C15EB}"/>
          </ac:spMkLst>
        </pc:spChg>
        <pc:spChg chg="mod">
          <ac:chgData name="Guest User" userId="" providerId="Windows Live" clId="Web-{B5491539-B18F-ED56-ABFD-296986E26982}" dt="2024-12-03T20:54:27.422" v="517" actId="1076"/>
          <ac:spMkLst>
            <pc:docMk/>
            <pc:sldMk cId="3194546861" sldId="261"/>
            <ac:spMk id="20" creationId="{1BB2C4A9-3E10-0496-71FF-BF4049778AD6}"/>
          </ac:spMkLst>
        </pc:spChg>
        <pc:spChg chg="mod">
          <ac:chgData name="Guest User" userId="" providerId="Windows Live" clId="Web-{B5491539-B18F-ED56-ABFD-296986E26982}" dt="2024-12-04T05:39:46.350" v="592" actId="20577"/>
          <ac:spMkLst>
            <pc:docMk/>
            <pc:sldMk cId="3194546861" sldId="261"/>
            <ac:spMk id="21" creationId="{1FD4A345-B0B7-8B3C-76CE-81F881E3A49B}"/>
          </ac:spMkLst>
        </pc:spChg>
        <pc:spChg chg="mod">
          <ac:chgData name="Guest User" userId="" providerId="Windows Live" clId="Web-{B5491539-B18F-ED56-ABFD-296986E26982}" dt="2024-12-04T05:46:14.943" v="681" actId="20577"/>
          <ac:spMkLst>
            <pc:docMk/>
            <pc:sldMk cId="3194546861" sldId="261"/>
            <ac:spMk id="23" creationId="{D1D55B0C-E62F-D986-8ED5-4EC2F8435B9D}"/>
          </ac:spMkLst>
        </pc:spChg>
        <pc:spChg chg="mod">
          <ac:chgData name="Guest User" userId="" providerId="Windows Live" clId="Web-{B5491539-B18F-ED56-ABFD-296986E26982}" dt="2024-12-03T20:46:54.064" v="476" actId="1076"/>
          <ac:spMkLst>
            <pc:docMk/>
            <pc:sldMk cId="3194546861" sldId="261"/>
            <ac:spMk id="25" creationId="{3DAF463E-C0BF-91C7-302F-6184BAED799B}"/>
          </ac:spMkLst>
        </pc:spChg>
        <pc:spChg chg="mod">
          <ac:chgData name="Guest User" userId="" providerId="Windows Live" clId="Web-{B5491539-B18F-ED56-ABFD-296986E26982}" dt="2024-12-03T20:41:23.776" v="423" actId="1076"/>
          <ac:spMkLst>
            <pc:docMk/>
            <pc:sldMk cId="3194546861" sldId="261"/>
            <ac:spMk id="26" creationId="{48FE697D-1CEB-513A-F2CD-DC55DA5B3B4B}"/>
          </ac:spMkLst>
        </pc:spChg>
        <pc:spChg chg="mod">
          <ac:chgData name="Guest User" userId="" providerId="Windows Live" clId="Web-{B5491539-B18F-ED56-ABFD-296986E26982}" dt="2024-12-03T20:47:47.942" v="482" actId="1076"/>
          <ac:spMkLst>
            <pc:docMk/>
            <pc:sldMk cId="3194546861" sldId="261"/>
            <ac:spMk id="27" creationId="{BAC42EE4-93B5-44F6-5EEB-21CC2AB2F099}"/>
          </ac:spMkLst>
        </pc:spChg>
        <pc:spChg chg="mod">
          <ac:chgData name="Guest User" userId="" providerId="Windows Live" clId="Web-{B5491539-B18F-ED56-ABFD-296986E26982}" dt="2024-12-03T20:54:22.953" v="515" actId="1076"/>
          <ac:spMkLst>
            <pc:docMk/>
            <pc:sldMk cId="3194546861" sldId="261"/>
            <ac:spMk id="30" creationId="{4D1B16AD-4810-137B-3672-F332FEF16AF0}"/>
          </ac:spMkLst>
        </pc:spChg>
        <pc:spChg chg="mod">
          <ac:chgData name="Guest User" userId="" providerId="Windows Live" clId="Web-{B5491539-B18F-ED56-ABFD-296986E26982}" dt="2024-12-03T20:52:01.991" v="499" actId="14100"/>
          <ac:spMkLst>
            <pc:docMk/>
            <pc:sldMk cId="3194546861" sldId="261"/>
            <ac:spMk id="32" creationId="{178DF447-EF26-8003-E15C-371191BEF882}"/>
          </ac:spMkLst>
        </pc:spChg>
        <pc:spChg chg="mod">
          <ac:chgData name="Guest User" userId="" providerId="Windows Live" clId="Web-{B5491539-B18F-ED56-ABFD-296986E26982}" dt="2024-12-03T20:51:46.615" v="497" actId="14100"/>
          <ac:spMkLst>
            <pc:docMk/>
            <pc:sldMk cId="3194546861" sldId="261"/>
            <ac:spMk id="34" creationId="{9D92C490-74FB-DFB6-A56A-EC4A7A14E29D}"/>
          </ac:spMkLst>
        </pc:spChg>
        <pc:spChg chg="mod">
          <ac:chgData name="Guest User" userId="" providerId="Windows Live" clId="Web-{B5491539-B18F-ED56-ABFD-296986E26982}" dt="2024-12-03T20:53:44.607" v="506" actId="1076"/>
          <ac:spMkLst>
            <pc:docMk/>
            <pc:sldMk cId="3194546861" sldId="261"/>
            <ac:spMk id="35" creationId="{89B82925-CAB3-2B40-8234-A007CAFB125E}"/>
          </ac:spMkLst>
        </pc:spChg>
        <pc:spChg chg="add del mod">
          <ac:chgData name="Guest User" userId="" providerId="Windows Live" clId="Web-{B5491539-B18F-ED56-ABFD-296986E26982}" dt="2024-12-03T20:46:20.639" v="470"/>
          <ac:spMkLst>
            <pc:docMk/>
            <pc:sldMk cId="3194546861" sldId="261"/>
            <ac:spMk id="36" creationId="{5B5FB174-B903-A819-2F6C-0574206FF6FE}"/>
          </ac:spMkLst>
        </pc:spChg>
        <pc:spChg chg="mod">
          <ac:chgData name="Guest User" userId="" providerId="Windows Live" clId="Web-{B5491539-B18F-ED56-ABFD-296986E26982}" dt="2024-12-03T20:47:26.159" v="480" actId="14100"/>
          <ac:spMkLst>
            <pc:docMk/>
            <pc:sldMk cId="3194546861" sldId="261"/>
            <ac:spMk id="37" creationId="{FE4233C1-EE9E-7442-9FF3-12912601CD4E}"/>
          </ac:spMkLst>
        </pc:spChg>
        <pc:spChg chg="mod">
          <ac:chgData name="Guest User" userId="" providerId="Windows Live" clId="Web-{B5491539-B18F-ED56-ABFD-296986E26982}" dt="2024-12-03T20:52:57.510" v="501" actId="14100"/>
          <ac:spMkLst>
            <pc:docMk/>
            <pc:sldMk cId="3194546861" sldId="261"/>
            <ac:spMk id="38" creationId="{7AEC698A-3AB2-EE9A-A6FC-8BE45687599D}"/>
          </ac:spMkLst>
        </pc:spChg>
        <pc:spChg chg="mod">
          <ac:chgData name="Guest User" userId="" providerId="Windows Live" clId="Web-{B5491539-B18F-ED56-ABFD-296986E26982}" dt="2024-12-03T20:41:23.729" v="421" actId="1076"/>
          <ac:spMkLst>
            <pc:docMk/>
            <pc:sldMk cId="3194546861" sldId="261"/>
            <ac:spMk id="39" creationId="{57D9CE43-39BD-8515-CAC6-097DC47EB25E}"/>
          </ac:spMkLst>
        </pc:spChg>
        <pc:picChg chg="mod">
          <ac:chgData name="Guest User" userId="" providerId="Windows Live" clId="Web-{B5491539-B18F-ED56-ABFD-296986E26982}" dt="2024-12-03T20:36:13.833" v="330" actId="1076"/>
          <ac:picMkLst>
            <pc:docMk/>
            <pc:sldMk cId="3194546861" sldId="261"/>
            <ac:picMk id="3" creationId="{81F14815-F36E-4686-7B85-605108C5A4EA}"/>
          </ac:picMkLst>
        </pc:picChg>
        <pc:picChg chg="mod">
          <ac:chgData name="Guest User" userId="" providerId="Windows Live" clId="Web-{B5491539-B18F-ED56-ABFD-296986E26982}" dt="2024-12-03T20:54:44.080" v="520" actId="1076"/>
          <ac:picMkLst>
            <pc:docMk/>
            <pc:sldMk cId="3194546861" sldId="261"/>
            <ac:picMk id="16" creationId="{35B4E81F-7D92-B4FD-D21E-622E78EC2500}"/>
          </ac:picMkLst>
        </pc:picChg>
        <pc:picChg chg="mod">
          <ac:chgData name="Guest User" userId="" providerId="Windows Live" clId="Web-{B5491539-B18F-ED56-ABFD-296986E26982}" dt="2024-12-03T20:43:31.253" v="444" actId="1076"/>
          <ac:picMkLst>
            <pc:docMk/>
            <pc:sldMk cId="3194546861" sldId="261"/>
            <ac:picMk id="17" creationId="{ECD2A6EA-2D48-A26A-C156-7815AC5A13C6}"/>
          </ac:picMkLst>
        </pc:picChg>
        <pc:picChg chg="mod">
          <ac:chgData name="Guest User" userId="" providerId="Windows Live" clId="Web-{B5491539-B18F-ED56-ABFD-296986E26982}" dt="2024-12-03T20:53:56.014" v="511" actId="1076"/>
          <ac:picMkLst>
            <pc:docMk/>
            <pc:sldMk cId="3194546861" sldId="261"/>
            <ac:picMk id="18" creationId="{D58022FE-F642-8701-09DC-F189BD9E3B5F}"/>
          </ac:picMkLst>
        </pc:picChg>
        <pc:picChg chg="mod">
          <ac:chgData name="Guest User" userId="" providerId="Windows Live" clId="Web-{B5491539-B18F-ED56-ABFD-296986E26982}" dt="2024-12-03T20:55:19.754" v="522" actId="1076"/>
          <ac:picMkLst>
            <pc:docMk/>
            <pc:sldMk cId="3194546861" sldId="261"/>
            <ac:picMk id="19" creationId="{47C743DD-1BDD-4E47-0865-31E4492D33D1}"/>
          </ac:picMkLst>
        </pc:picChg>
        <pc:picChg chg="mod">
          <ac:chgData name="Guest User" userId="" providerId="Windows Live" clId="Web-{B5491539-B18F-ED56-ABFD-296986E26982}" dt="2024-12-03T20:44:50.946" v="453" actId="1076"/>
          <ac:picMkLst>
            <pc:docMk/>
            <pc:sldMk cId="3194546861" sldId="261"/>
            <ac:picMk id="22" creationId="{F32DD118-93E0-CCEB-4C3A-2A3EFDB50D1A}"/>
          </ac:picMkLst>
        </pc:picChg>
        <pc:picChg chg="mod">
          <ac:chgData name="Guest User" userId="" providerId="Windows Live" clId="Web-{B5491539-B18F-ED56-ABFD-296986E26982}" dt="2024-12-03T20:54:22.922" v="514" actId="1076"/>
          <ac:picMkLst>
            <pc:docMk/>
            <pc:sldMk cId="3194546861" sldId="261"/>
            <ac:picMk id="24" creationId="{F063778C-D33A-8635-D4C7-8E4188F431B9}"/>
          </ac:picMkLst>
        </pc:picChg>
        <pc:picChg chg="mod">
          <ac:chgData name="Guest User" userId="" providerId="Windows Live" clId="Web-{B5491539-B18F-ED56-ABFD-296986E26982}" dt="2024-12-03T20:42:54.704" v="439" actId="1076"/>
          <ac:picMkLst>
            <pc:docMk/>
            <pc:sldMk cId="3194546861" sldId="261"/>
            <ac:picMk id="28" creationId="{FBF02DFF-BEF4-868E-624F-891FC18FE7E5}"/>
          </ac:picMkLst>
        </pc:picChg>
        <pc:picChg chg="mod">
          <ac:chgData name="Guest User" userId="" providerId="Windows Live" clId="Web-{B5491539-B18F-ED56-ABFD-296986E26982}" dt="2024-12-03T20:44:12.131" v="448" actId="1076"/>
          <ac:picMkLst>
            <pc:docMk/>
            <pc:sldMk cId="3194546861" sldId="261"/>
            <ac:picMk id="29" creationId="{7665B8D2-55EA-6AFA-7238-666A991F4B4D}"/>
          </ac:picMkLst>
        </pc:picChg>
        <pc:picChg chg="mod">
          <ac:chgData name="Guest User" userId="" providerId="Windows Live" clId="Web-{B5491539-B18F-ED56-ABFD-296986E26982}" dt="2024-12-03T20:44:32.945" v="451" actId="1076"/>
          <ac:picMkLst>
            <pc:docMk/>
            <pc:sldMk cId="3194546861" sldId="261"/>
            <ac:picMk id="31" creationId="{130AF627-EC53-106C-B0E5-E3B5D8131344}"/>
          </ac:picMkLst>
        </pc:picChg>
        <pc:picChg chg="mod">
          <ac:chgData name="Guest User" userId="" providerId="Windows Live" clId="Web-{B5491539-B18F-ED56-ABFD-296986E26982}" dt="2024-12-03T20:54:40.236" v="519" actId="1076"/>
          <ac:picMkLst>
            <pc:docMk/>
            <pc:sldMk cId="3194546861" sldId="261"/>
            <ac:picMk id="1026" creationId="{450AB21F-B7D1-A0D8-7B2F-3F1E37F5F752}"/>
          </ac:picMkLst>
        </pc:picChg>
      </pc:sldChg>
    </pc:docChg>
  </pc:docChgLst>
  <pc:docChgLst>
    <pc:chgData name="Guest User" providerId="Windows Live" clId="Web-{93705DF5-2437-3D1F-BAD5-F1FF1ABECE6A}"/>
    <pc:docChg chg="modSld">
      <pc:chgData name="Guest User" userId="" providerId="Windows Live" clId="Web-{93705DF5-2437-3D1F-BAD5-F1FF1ABECE6A}" dt="2024-11-14T23:00:23.882" v="143" actId="20577"/>
      <pc:docMkLst>
        <pc:docMk/>
      </pc:docMkLst>
      <pc:sldChg chg="modSp">
        <pc:chgData name="Guest User" userId="" providerId="Windows Live" clId="Web-{93705DF5-2437-3D1F-BAD5-F1FF1ABECE6A}" dt="2024-11-14T23:00:23.882" v="143" actId="20577"/>
        <pc:sldMkLst>
          <pc:docMk/>
          <pc:sldMk cId="3194546861" sldId="261"/>
        </pc:sldMkLst>
        <pc:spChg chg="mod">
          <ac:chgData name="Guest User" userId="" providerId="Windows Live" clId="Web-{93705DF5-2437-3D1F-BAD5-F1FF1ABECE6A}" dt="2024-11-14T23:00:23.882" v="143" actId="20577"/>
          <ac:spMkLst>
            <pc:docMk/>
            <pc:sldMk cId="3194546861" sldId="261"/>
            <ac:spMk id="27" creationId="{BAC42EE4-93B5-44F6-5EEB-21CC2AB2F099}"/>
          </ac:spMkLst>
        </pc:spChg>
      </pc:sldChg>
    </pc:docChg>
  </pc:docChgLst>
  <pc:docChgLst>
    <pc:chgData name="Guest User" providerId="Windows Live" clId="Web-{505A8E7D-9DF9-376C-7896-B8806BD8BE54}"/>
    <pc:docChg chg="modSld">
      <pc:chgData name="Guest User" userId="" providerId="Windows Live" clId="Web-{505A8E7D-9DF9-376C-7896-B8806BD8BE54}" dt="2024-11-07T21:37:06.467" v="282" actId="20577"/>
      <pc:docMkLst>
        <pc:docMk/>
      </pc:docMkLst>
    </pc:docChg>
  </pc:docChgLst>
  <pc:docChgLst>
    <pc:chgData name="Guest User" providerId="Windows Live" clId="Web-{8C7A8C2E-5B75-8251-66C1-F4F81FA45E1B}"/>
    <pc:docChg chg="modSld">
      <pc:chgData name="Guest User" userId="" providerId="Windows Live" clId="Web-{8C7A8C2E-5B75-8251-66C1-F4F81FA45E1B}" dt="2024-12-04T17:05:46.586" v="5" actId="20577"/>
      <pc:docMkLst>
        <pc:docMk/>
      </pc:docMkLst>
      <pc:sldChg chg="modSp">
        <pc:chgData name="Guest User" userId="" providerId="Windows Live" clId="Web-{8C7A8C2E-5B75-8251-66C1-F4F81FA45E1B}" dt="2024-12-04T17:05:46.586" v="5" actId="20577"/>
        <pc:sldMkLst>
          <pc:docMk/>
          <pc:sldMk cId="3194546861" sldId="261"/>
        </pc:sldMkLst>
        <pc:spChg chg="mod">
          <ac:chgData name="Guest User" userId="" providerId="Windows Live" clId="Web-{8C7A8C2E-5B75-8251-66C1-F4F81FA45E1B}" dt="2024-12-04T17:05:46.586" v="5" actId="20577"/>
          <ac:spMkLst>
            <pc:docMk/>
            <pc:sldMk cId="3194546861" sldId="261"/>
            <ac:spMk id="15" creationId="{59843A2B-5649-6FE3-B822-10C7F75C15EB}"/>
          </ac:spMkLst>
        </pc:spChg>
      </pc:sldChg>
    </pc:docChg>
  </pc:docChgLst>
  <pc:docChgLst>
    <pc:chgData name="Karina Villa" userId="638e33a14b2048a0" providerId="LiveId" clId="{12ED3099-5B98-4AEF-AA09-897E1450D8D3}"/>
    <pc:docChg chg="undo custSel modSld modMainMaster">
      <pc:chgData name="Karina Villa" userId="638e33a14b2048a0" providerId="LiveId" clId="{12ED3099-5B98-4AEF-AA09-897E1450D8D3}" dt="2024-12-04T21:20:27.192" v="4275" actId="20577"/>
      <pc:docMkLst>
        <pc:docMk/>
      </pc:docMkLst>
      <pc:sldChg chg="addSp delSp modSp mod modTransition setBg modAnim">
        <pc:chgData name="Karina Villa" userId="638e33a14b2048a0" providerId="LiveId" clId="{12ED3099-5B98-4AEF-AA09-897E1450D8D3}" dt="2024-12-04T21:20:27.192" v="4275" actId="20577"/>
        <pc:sldMkLst>
          <pc:docMk/>
          <pc:sldMk cId="3194546861" sldId="261"/>
        </pc:sldMkLst>
        <pc:spChg chg="mod">
          <ac:chgData name="Karina Villa" userId="638e33a14b2048a0" providerId="LiveId" clId="{12ED3099-5B98-4AEF-AA09-897E1450D8D3}" dt="2024-12-04T19:21:22.044" v="4157" actId="255"/>
          <ac:spMkLst>
            <pc:docMk/>
            <pc:sldMk cId="3194546861" sldId="261"/>
            <ac:spMk id="2" creationId="{CB030D31-3FD8-73D4-006C-D9DC8DC289FF}"/>
          </ac:spMkLst>
        </pc:spChg>
        <pc:spChg chg="mod">
          <ac:chgData name="Karina Villa" userId="638e33a14b2048a0" providerId="LiveId" clId="{12ED3099-5B98-4AEF-AA09-897E1450D8D3}" dt="2024-11-22T17:58:35.128" v="3977" actId="14100"/>
          <ac:spMkLst>
            <pc:docMk/>
            <pc:sldMk cId="3194546861" sldId="261"/>
            <ac:spMk id="4" creationId="{00000000-0000-0000-0000-000000000000}"/>
          </ac:spMkLst>
        </pc:spChg>
        <pc:spChg chg="mod">
          <ac:chgData name="Karina Villa" userId="638e33a14b2048a0" providerId="LiveId" clId="{12ED3099-5B98-4AEF-AA09-897E1450D8D3}" dt="2024-12-04T19:22:07.953" v="4160" actId="255"/>
          <ac:spMkLst>
            <pc:docMk/>
            <pc:sldMk cId="3194546861" sldId="261"/>
            <ac:spMk id="5" creationId="{00000000-0000-0000-0000-000000000000}"/>
          </ac:spMkLst>
        </pc:spChg>
        <pc:spChg chg="add mod">
          <ac:chgData name="Karina Villa" userId="638e33a14b2048a0" providerId="LiveId" clId="{12ED3099-5B98-4AEF-AA09-897E1450D8D3}" dt="2024-12-03T17:05:45.117" v="4005" actId="1076"/>
          <ac:spMkLst>
            <pc:docMk/>
            <pc:sldMk cId="3194546861" sldId="261"/>
            <ac:spMk id="6" creationId="{75B52F46-12BB-2BDC-FA50-A4A8FB5FCF5F}"/>
          </ac:spMkLst>
        </pc:spChg>
        <pc:spChg chg="add mod">
          <ac:chgData name="Karina Villa" userId="638e33a14b2048a0" providerId="LiveId" clId="{12ED3099-5B98-4AEF-AA09-897E1450D8D3}" dt="2024-12-03T19:35:04.141" v="4148" actId="1076"/>
          <ac:spMkLst>
            <pc:docMk/>
            <pc:sldMk cId="3194546861" sldId="261"/>
            <ac:spMk id="7" creationId="{55470988-F66C-D3F1-88F9-FE70B182DA5E}"/>
          </ac:spMkLst>
        </pc:spChg>
        <pc:spChg chg="add mod">
          <ac:chgData name="Karina Villa" userId="638e33a14b2048a0" providerId="LiveId" clId="{12ED3099-5B98-4AEF-AA09-897E1450D8D3}" dt="2024-12-03T19:33:13.347" v="4138" actId="1076"/>
          <ac:spMkLst>
            <pc:docMk/>
            <pc:sldMk cId="3194546861" sldId="261"/>
            <ac:spMk id="8" creationId="{4AABE39E-1F97-5368-13B8-31DBD652B1FA}"/>
          </ac:spMkLst>
        </pc:spChg>
        <pc:spChg chg="add mod">
          <ac:chgData name="Karina Villa" userId="638e33a14b2048a0" providerId="LiveId" clId="{12ED3099-5B98-4AEF-AA09-897E1450D8D3}" dt="2024-11-22T17:56:49.589" v="3969" actId="1076"/>
          <ac:spMkLst>
            <pc:docMk/>
            <pc:sldMk cId="3194546861" sldId="261"/>
            <ac:spMk id="9" creationId="{DF0C3A62-58AE-62E3-C58B-2A08D3E320A2}"/>
          </ac:spMkLst>
        </pc:spChg>
        <pc:spChg chg="add mod">
          <ac:chgData name="Karina Villa" userId="638e33a14b2048a0" providerId="LiveId" clId="{12ED3099-5B98-4AEF-AA09-897E1450D8D3}" dt="2024-11-22T18:00:43.018" v="3984" actId="1076"/>
          <ac:spMkLst>
            <pc:docMk/>
            <pc:sldMk cId="3194546861" sldId="261"/>
            <ac:spMk id="10" creationId="{C0A2112E-C84E-78BB-D14A-9C895B13A7BF}"/>
          </ac:spMkLst>
        </pc:spChg>
        <pc:spChg chg="add mod">
          <ac:chgData name="Karina Villa" userId="638e33a14b2048a0" providerId="LiveId" clId="{12ED3099-5B98-4AEF-AA09-897E1450D8D3}" dt="2024-12-03T19:34:46.391" v="4147" actId="1076"/>
          <ac:spMkLst>
            <pc:docMk/>
            <pc:sldMk cId="3194546861" sldId="261"/>
            <ac:spMk id="11" creationId="{67EC4C71-50CA-1600-DE0F-21DDC11AC94E}"/>
          </ac:spMkLst>
        </pc:spChg>
        <pc:spChg chg="add mod">
          <ac:chgData name="Karina Villa" userId="638e33a14b2048a0" providerId="LiveId" clId="{12ED3099-5B98-4AEF-AA09-897E1450D8D3}" dt="2024-12-03T19:35:42.392" v="4152" actId="1076"/>
          <ac:spMkLst>
            <pc:docMk/>
            <pc:sldMk cId="3194546861" sldId="261"/>
            <ac:spMk id="12" creationId="{6D4F01BF-52F7-92C5-D6E4-C487F066210A}"/>
          </ac:spMkLst>
        </pc:spChg>
        <pc:spChg chg="add mod">
          <ac:chgData name="Karina Villa" userId="638e33a14b2048a0" providerId="LiveId" clId="{12ED3099-5B98-4AEF-AA09-897E1450D8D3}" dt="2024-11-22T18:00:16.848" v="3981" actId="1076"/>
          <ac:spMkLst>
            <pc:docMk/>
            <pc:sldMk cId="3194546861" sldId="261"/>
            <ac:spMk id="13" creationId="{F248295E-14F1-C79C-D3B5-3E308F6D5162}"/>
          </ac:spMkLst>
        </pc:spChg>
        <pc:spChg chg="add mod">
          <ac:chgData name="Karina Villa" userId="638e33a14b2048a0" providerId="LiveId" clId="{12ED3099-5B98-4AEF-AA09-897E1450D8D3}" dt="2024-12-04T21:20:27.192" v="4275" actId="20577"/>
          <ac:spMkLst>
            <pc:docMk/>
            <pc:sldMk cId="3194546861" sldId="261"/>
            <ac:spMk id="14" creationId="{C50E6FE4-B4D0-CB91-57D3-47E689B773D5}"/>
          </ac:spMkLst>
        </pc:spChg>
        <pc:spChg chg="add mod">
          <ac:chgData name="Karina Villa" userId="638e33a14b2048a0" providerId="LiveId" clId="{12ED3099-5B98-4AEF-AA09-897E1450D8D3}" dt="2024-12-03T19:34:00.321" v="4143" actId="1076"/>
          <ac:spMkLst>
            <pc:docMk/>
            <pc:sldMk cId="3194546861" sldId="261"/>
            <ac:spMk id="15" creationId="{59843A2B-5649-6FE3-B822-10C7F75C15EB}"/>
          </ac:spMkLst>
        </pc:spChg>
        <pc:spChg chg="add del mod">
          <ac:chgData name="Karina Villa" userId="638e33a14b2048a0" providerId="LiveId" clId="{12ED3099-5B98-4AEF-AA09-897E1450D8D3}" dt="2024-11-21T16:15:19.518" v="3776" actId="21"/>
          <ac:spMkLst>
            <pc:docMk/>
            <pc:sldMk cId="3194546861" sldId="261"/>
            <ac:spMk id="18" creationId="{5D454194-6FB8-D51B-70F6-794BD9739E2F}"/>
          </ac:spMkLst>
        </pc:spChg>
        <pc:spChg chg="add mod">
          <ac:chgData name="Karina Villa" userId="638e33a14b2048a0" providerId="LiveId" clId="{12ED3099-5B98-4AEF-AA09-897E1450D8D3}" dt="2024-12-04T19:17:28.784" v="4155" actId="1076"/>
          <ac:spMkLst>
            <pc:docMk/>
            <pc:sldMk cId="3194546861" sldId="261"/>
            <ac:spMk id="20" creationId="{1BB2C4A9-3E10-0496-71FF-BF4049778AD6}"/>
          </ac:spMkLst>
        </pc:spChg>
        <pc:spChg chg="add del mod">
          <ac:chgData name="Karina Villa" userId="638e33a14b2048a0" providerId="LiveId" clId="{12ED3099-5B98-4AEF-AA09-897E1450D8D3}" dt="2024-12-03T17:09:01.143" v="4034" actId="1076"/>
          <ac:spMkLst>
            <pc:docMk/>
            <pc:sldMk cId="3194546861" sldId="261"/>
            <ac:spMk id="21" creationId="{1FD4A345-B0B7-8B3C-76CE-81F881E3A49B}"/>
          </ac:spMkLst>
        </pc:spChg>
        <pc:spChg chg="add mod">
          <ac:chgData name="Karina Villa" userId="638e33a14b2048a0" providerId="LiveId" clId="{12ED3099-5B98-4AEF-AA09-897E1450D8D3}" dt="2024-12-03T17:06:36.967" v="4011" actId="14100"/>
          <ac:spMkLst>
            <pc:docMk/>
            <pc:sldMk cId="3194546861" sldId="261"/>
            <ac:spMk id="23" creationId="{D1D55B0C-E62F-D986-8ED5-4EC2F8435B9D}"/>
          </ac:spMkLst>
        </pc:spChg>
        <pc:spChg chg="add mod">
          <ac:chgData name="Karina Villa" userId="638e33a14b2048a0" providerId="LiveId" clId="{12ED3099-5B98-4AEF-AA09-897E1450D8D3}" dt="2024-11-22T17:44:41.749" v="3938" actId="1076"/>
          <ac:spMkLst>
            <pc:docMk/>
            <pc:sldMk cId="3194546861" sldId="261"/>
            <ac:spMk id="24" creationId="{06CDC6A3-6981-FD1F-28E5-4AED3786F8EF}"/>
          </ac:spMkLst>
        </pc:spChg>
        <pc:spChg chg="add mod">
          <ac:chgData name="Karina Villa" userId="638e33a14b2048a0" providerId="LiveId" clId="{12ED3099-5B98-4AEF-AA09-897E1450D8D3}" dt="2024-12-03T17:09:26.797" v="4037" actId="1076"/>
          <ac:spMkLst>
            <pc:docMk/>
            <pc:sldMk cId="3194546861" sldId="261"/>
            <ac:spMk id="25" creationId="{3DAF463E-C0BF-91C7-302F-6184BAED799B}"/>
          </ac:spMkLst>
        </pc:spChg>
        <pc:spChg chg="add mod">
          <ac:chgData name="Karina Villa" userId="638e33a14b2048a0" providerId="LiveId" clId="{12ED3099-5B98-4AEF-AA09-897E1450D8D3}" dt="2024-11-22T18:00:04.226" v="3980" actId="1076"/>
          <ac:spMkLst>
            <pc:docMk/>
            <pc:sldMk cId="3194546861" sldId="261"/>
            <ac:spMk id="26" creationId="{48FE697D-1CEB-513A-F2CD-DC55DA5B3B4B}"/>
          </ac:spMkLst>
        </pc:spChg>
        <pc:spChg chg="add mod">
          <ac:chgData name="Karina Villa" userId="638e33a14b2048a0" providerId="LiveId" clId="{12ED3099-5B98-4AEF-AA09-897E1450D8D3}" dt="2024-11-22T18:00:34.815" v="3983" actId="14100"/>
          <ac:spMkLst>
            <pc:docMk/>
            <pc:sldMk cId="3194546861" sldId="261"/>
            <ac:spMk id="27" creationId="{BAC42EE4-93B5-44F6-5EEB-21CC2AB2F099}"/>
          </ac:spMkLst>
        </pc:spChg>
        <pc:spChg chg="add mod">
          <ac:chgData name="Karina Villa" userId="638e33a14b2048a0" providerId="LiveId" clId="{12ED3099-5B98-4AEF-AA09-897E1450D8D3}" dt="2024-12-03T19:31:37.145" v="4135" actId="14100"/>
          <ac:spMkLst>
            <pc:docMk/>
            <pc:sldMk cId="3194546861" sldId="261"/>
            <ac:spMk id="30" creationId="{4D1B16AD-4810-137B-3672-F332FEF16AF0}"/>
          </ac:spMkLst>
        </pc:spChg>
        <pc:spChg chg="mod">
          <ac:chgData name="Karina Villa" userId="638e33a14b2048a0" providerId="LiveId" clId="{12ED3099-5B98-4AEF-AA09-897E1450D8D3}" dt="2024-12-03T19:32:06.378" v="4137" actId="14100"/>
          <ac:spMkLst>
            <pc:docMk/>
            <pc:sldMk cId="3194546861" sldId="261"/>
            <ac:spMk id="32" creationId="{178DF447-EF26-8003-E15C-371191BEF882}"/>
          </ac:spMkLst>
        </pc:spChg>
        <pc:spChg chg="mod">
          <ac:chgData name="Karina Villa" userId="638e33a14b2048a0" providerId="LiveId" clId="{12ED3099-5B98-4AEF-AA09-897E1450D8D3}" dt="2024-12-03T19:33:52.876" v="4142" actId="1076"/>
          <ac:spMkLst>
            <pc:docMk/>
            <pc:sldMk cId="3194546861" sldId="261"/>
            <ac:spMk id="34" creationId="{9D92C490-74FB-DFB6-A56A-EC4A7A14E29D}"/>
          </ac:spMkLst>
        </pc:spChg>
        <pc:spChg chg="mod">
          <ac:chgData name="Karina Villa" userId="638e33a14b2048a0" providerId="LiveId" clId="{12ED3099-5B98-4AEF-AA09-897E1450D8D3}" dt="2024-12-03T17:09:10.148" v="4035" actId="14100"/>
          <ac:spMkLst>
            <pc:docMk/>
            <pc:sldMk cId="3194546861" sldId="261"/>
            <ac:spMk id="35" creationId="{89B82925-CAB3-2B40-8234-A007CAFB125E}"/>
          </ac:spMkLst>
        </pc:spChg>
        <pc:spChg chg="mod">
          <ac:chgData name="Karina Villa" userId="638e33a14b2048a0" providerId="LiveId" clId="{12ED3099-5B98-4AEF-AA09-897E1450D8D3}" dt="2024-12-03T19:31:54.059" v="4136" actId="14100"/>
          <ac:spMkLst>
            <pc:docMk/>
            <pc:sldMk cId="3194546861" sldId="261"/>
            <ac:spMk id="36" creationId="{5B5FB174-B903-A819-2F6C-0574206FF6FE}"/>
          </ac:spMkLst>
        </pc:spChg>
        <pc:spChg chg="mod">
          <ac:chgData name="Karina Villa" userId="638e33a14b2048a0" providerId="LiveId" clId="{12ED3099-5B98-4AEF-AA09-897E1450D8D3}" dt="2024-12-03T17:06:53.047" v="4014" actId="14100"/>
          <ac:spMkLst>
            <pc:docMk/>
            <pc:sldMk cId="3194546861" sldId="261"/>
            <ac:spMk id="38" creationId="{7AEC698A-3AB2-EE9A-A6FC-8BE45687599D}"/>
          </ac:spMkLst>
        </pc:spChg>
        <pc:picChg chg="del mod">
          <ac:chgData name="Karina Villa" userId="638e33a14b2048a0" providerId="LiveId" clId="{12ED3099-5B98-4AEF-AA09-897E1450D8D3}" dt="2024-11-21T16:19:20.112" v="3801" actId="478"/>
          <ac:picMkLst>
            <pc:docMk/>
            <pc:sldMk cId="3194546861" sldId="261"/>
            <ac:picMk id="3" creationId="{7DD72294-3489-4C87-8232-F7776A2B9921}"/>
          </ac:picMkLst>
        </pc:picChg>
        <pc:picChg chg="mod">
          <ac:chgData name="Karina Villa" userId="638e33a14b2048a0" providerId="LiveId" clId="{12ED3099-5B98-4AEF-AA09-897E1450D8D3}" dt="2024-12-03T17:05:50.686" v="4006" actId="1076"/>
          <ac:picMkLst>
            <pc:docMk/>
            <pc:sldMk cId="3194546861" sldId="261"/>
            <ac:picMk id="3" creationId="{81F14815-F36E-4686-7B85-605108C5A4EA}"/>
          </ac:picMkLst>
        </pc:picChg>
        <pc:picChg chg="add mod">
          <ac:chgData name="Karina Villa" userId="638e33a14b2048a0" providerId="LiveId" clId="{12ED3099-5B98-4AEF-AA09-897E1450D8D3}" dt="2024-12-04T19:21:51.556" v="4159" actId="1076"/>
          <ac:picMkLst>
            <pc:docMk/>
            <pc:sldMk cId="3194546861" sldId="261"/>
            <ac:picMk id="16" creationId="{35B4E81F-7D92-B4FD-D21E-622E78EC2500}"/>
          </ac:picMkLst>
        </pc:picChg>
        <pc:picChg chg="add del mod">
          <ac:chgData name="Karina Villa" userId="638e33a14b2048a0" providerId="LiveId" clId="{12ED3099-5B98-4AEF-AA09-897E1450D8D3}" dt="2024-11-21T16:14:15.420" v="3759" actId="478"/>
          <ac:picMkLst>
            <pc:docMk/>
            <pc:sldMk cId="3194546861" sldId="261"/>
            <ac:picMk id="17" creationId="{016E4221-1228-C257-A301-CE7CCA479389}"/>
          </ac:picMkLst>
        </pc:picChg>
        <pc:picChg chg="mod">
          <ac:chgData name="Karina Villa" userId="638e33a14b2048a0" providerId="LiveId" clId="{12ED3099-5B98-4AEF-AA09-897E1450D8D3}" dt="2024-12-03T19:35:08.487" v="4149" actId="1076"/>
          <ac:picMkLst>
            <pc:docMk/>
            <pc:sldMk cId="3194546861" sldId="261"/>
            <ac:picMk id="17" creationId="{ECD2A6EA-2D48-A26A-C156-7815AC5A13C6}"/>
          </ac:picMkLst>
        </pc:picChg>
        <pc:picChg chg="add del mod">
          <ac:chgData name="Karina Villa" userId="638e33a14b2048a0" providerId="LiveId" clId="{12ED3099-5B98-4AEF-AA09-897E1450D8D3}" dt="2024-11-14T22:54:46.479" v="3442"/>
          <ac:picMkLst>
            <pc:docMk/>
            <pc:sldMk cId="3194546861" sldId="261"/>
            <ac:picMk id="18" creationId="{1DDEA9B3-2580-FAFF-0EBF-0993BAD8F1F4}"/>
          </ac:picMkLst>
        </pc:picChg>
        <pc:picChg chg="mod">
          <ac:chgData name="Karina Villa" userId="638e33a14b2048a0" providerId="LiveId" clId="{12ED3099-5B98-4AEF-AA09-897E1450D8D3}" dt="2024-12-03T19:33:23.053" v="4139" actId="1076"/>
          <ac:picMkLst>
            <pc:docMk/>
            <pc:sldMk cId="3194546861" sldId="261"/>
            <ac:picMk id="18" creationId="{D58022FE-F642-8701-09DC-F189BD9E3B5F}"/>
          </ac:picMkLst>
        </pc:picChg>
        <pc:picChg chg="add mod">
          <ac:chgData name="Karina Villa" userId="638e33a14b2048a0" providerId="LiveId" clId="{12ED3099-5B98-4AEF-AA09-897E1450D8D3}" dt="2024-12-03T19:31:26.954" v="4134" actId="1076"/>
          <ac:picMkLst>
            <pc:docMk/>
            <pc:sldMk cId="3194546861" sldId="261"/>
            <ac:picMk id="19" creationId="{47C743DD-1BDD-4E47-0865-31E4492D33D1}"/>
          </ac:picMkLst>
        </pc:picChg>
        <pc:picChg chg="add">
          <ac:chgData name="Karina Villa" userId="638e33a14b2048a0" providerId="LiveId" clId="{12ED3099-5B98-4AEF-AA09-897E1450D8D3}" dt="2024-11-15T18:47:47.718" v="3681"/>
          <ac:picMkLst>
            <pc:docMk/>
            <pc:sldMk cId="3194546861" sldId="261"/>
            <ac:picMk id="22" creationId="{6C3C637E-56CE-D292-53AB-43EC8333EC3B}"/>
          </ac:picMkLst>
        </pc:picChg>
        <pc:picChg chg="mod">
          <ac:chgData name="Karina Villa" userId="638e33a14b2048a0" providerId="LiveId" clId="{12ED3099-5B98-4AEF-AA09-897E1450D8D3}" dt="2024-12-03T17:04:16.357" v="3992" actId="1076"/>
          <ac:picMkLst>
            <pc:docMk/>
            <pc:sldMk cId="3194546861" sldId="261"/>
            <ac:picMk id="22" creationId="{F32DD118-93E0-CCEB-4C3A-2A3EFDB50D1A}"/>
          </ac:picMkLst>
        </pc:picChg>
        <pc:picChg chg="add mod">
          <ac:chgData name="Karina Villa" userId="638e33a14b2048a0" providerId="LiveId" clId="{12ED3099-5B98-4AEF-AA09-897E1450D8D3}" dt="2024-12-03T17:22:38.085" v="4127" actId="1076"/>
          <ac:picMkLst>
            <pc:docMk/>
            <pc:sldMk cId="3194546861" sldId="261"/>
            <ac:picMk id="24" creationId="{F063778C-D33A-8635-D4C7-8E4188F431B9}"/>
          </ac:picMkLst>
        </pc:picChg>
        <pc:picChg chg="add del mod">
          <ac:chgData name="Karina Villa" userId="638e33a14b2048a0" providerId="LiveId" clId="{12ED3099-5B98-4AEF-AA09-897E1450D8D3}" dt="2024-11-15T18:49:35.669" v="3693" actId="478"/>
          <ac:picMkLst>
            <pc:docMk/>
            <pc:sldMk cId="3194546861" sldId="261"/>
            <ac:picMk id="28" creationId="{8323FF3D-89CA-6BD6-E81B-4102A87A918D}"/>
          </ac:picMkLst>
        </pc:picChg>
        <pc:picChg chg="mod">
          <ac:chgData name="Karina Villa" userId="638e33a14b2048a0" providerId="LiveId" clId="{12ED3099-5B98-4AEF-AA09-897E1450D8D3}" dt="2024-12-03T17:07:41.720" v="4021" actId="1076"/>
          <ac:picMkLst>
            <pc:docMk/>
            <pc:sldMk cId="3194546861" sldId="261"/>
            <ac:picMk id="29" creationId="{7665B8D2-55EA-6AFA-7238-666A991F4B4D}"/>
          </ac:picMkLst>
        </pc:picChg>
        <pc:picChg chg="add del mod">
          <ac:chgData name="Karina Villa" userId="638e33a14b2048a0" providerId="LiveId" clId="{12ED3099-5B98-4AEF-AA09-897E1450D8D3}" dt="2024-11-15T18:51:48.527" v="3698" actId="478"/>
          <ac:picMkLst>
            <pc:docMk/>
            <pc:sldMk cId="3194546861" sldId="261"/>
            <ac:picMk id="29" creationId="{D4F7E5A1-CC46-5696-5B73-1BF264D82348}"/>
          </ac:picMkLst>
        </pc:picChg>
        <pc:picChg chg="mod">
          <ac:chgData name="Karina Villa" userId="638e33a14b2048a0" providerId="LiveId" clId="{12ED3099-5B98-4AEF-AA09-897E1450D8D3}" dt="2024-12-03T19:35:59.078" v="4154" actId="1076"/>
          <ac:picMkLst>
            <pc:docMk/>
            <pc:sldMk cId="3194546861" sldId="261"/>
            <ac:picMk id="31" creationId="{130AF627-EC53-106C-B0E5-E3B5D8131344}"/>
          </ac:picMkLst>
        </pc:picChg>
        <pc:picChg chg="add mod">
          <ac:chgData name="Karina Villa" userId="638e33a14b2048a0" providerId="LiveId" clId="{12ED3099-5B98-4AEF-AA09-897E1450D8D3}" dt="2024-12-04T19:22:17.886" v="4161" actId="1076"/>
          <ac:picMkLst>
            <pc:docMk/>
            <pc:sldMk cId="3194546861" sldId="261"/>
            <ac:picMk id="1026" creationId="{450AB21F-B7D1-A0D8-7B2F-3F1E37F5F752}"/>
          </ac:picMkLst>
        </pc:picChg>
        <pc:picChg chg="add del mod">
          <ac:chgData name="Karina Villa" userId="638e33a14b2048a0" providerId="LiveId" clId="{12ED3099-5B98-4AEF-AA09-897E1450D8D3}" dt="2024-11-15T18:48:26.029" v="3688" actId="478"/>
          <ac:picMkLst>
            <pc:docMk/>
            <pc:sldMk cId="3194546861" sldId="261"/>
            <ac:picMk id="1028" creationId="{4554C61E-A44A-AD9F-D921-E73190AF8BB4}"/>
          </ac:picMkLst>
        </pc:picChg>
        <pc:picChg chg="add del mod">
          <ac:chgData name="Karina Villa" userId="638e33a14b2048a0" providerId="LiveId" clId="{12ED3099-5B98-4AEF-AA09-897E1450D8D3}" dt="2024-11-15T18:54:55.330" v="3722" actId="478"/>
          <ac:picMkLst>
            <pc:docMk/>
            <pc:sldMk cId="3194546861" sldId="261"/>
            <ac:picMk id="1030" creationId="{F821B880-7815-DF99-FE8C-E402916C5948}"/>
          </ac:picMkLst>
        </pc:picChg>
        <pc:picChg chg="add del mod">
          <ac:chgData name="Karina Villa" userId="638e33a14b2048a0" providerId="LiveId" clId="{12ED3099-5B98-4AEF-AA09-897E1450D8D3}" dt="2024-11-21T16:14:19.262" v="3760" actId="478"/>
          <ac:picMkLst>
            <pc:docMk/>
            <pc:sldMk cId="3194546861" sldId="261"/>
            <ac:picMk id="1032" creationId="{8F033C93-959A-5B76-FD3D-E55EABE0151E}"/>
          </ac:picMkLst>
        </pc:picChg>
        <pc:cxnChg chg="add del">
          <ac:chgData name="Karina Villa" userId="638e33a14b2048a0" providerId="LiveId" clId="{12ED3099-5B98-4AEF-AA09-897E1450D8D3}" dt="2024-12-03T17:21:20.880" v="4079" actId="478"/>
          <ac:cxnSpMkLst>
            <pc:docMk/>
            <pc:sldMk cId="3194546861" sldId="261"/>
            <ac:cxnSpMk id="40" creationId="{28E23BA7-09B0-D9F7-9992-2678D76E3D96}"/>
          </ac:cxnSpMkLst>
        </pc:cxnChg>
      </pc:sldChg>
      <pc:sldMasterChg chg="setBg modSldLayout">
        <pc:chgData name="Karina Villa" userId="638e33a14b2048a0" providerId="LiveId" clId="{12ED3099-5B98-4AEF-AA09-897E1450D8D3}" dt="2024-11-21T16:20:17.658" v="3805"/>
        <pc:sldMasterMkLst>
          <pc:docMk/>
          <pc:sldMasterMk cId="3693843513" sldId="2147493455"/>
        </pc:sldMasterMkLst>
        <pc:sldLayoutChg chg="setBg">
          <pc:chgData name="Karina Villa" userId="638e33a14b2048a0" providerId="LiveId" clId="{12ED3099-5B98-4AEF-AA09-897E1450D8D3}" dt="2024-11-21T16:20:17.658" v="3805"/>
          <pc:sldLayoutMkLst>
            <pc:docMk/>
            <pc:sldMasterMk cId="3693843513" sldId="2147493455"/>
            <pc:sldLayoutMk cId="1728351486" sldId="2147493456"/>
          </pc:sldLayoutMkLst>
        </pc:sldLayoutChg>
        <pc:sldLayoutChg chg="setBg">
          <pc:chgData name="Karina Villa" userId="638e33a14b2048a0" providerId="LiveId" clId="{12ED3099-5B98-4AEF-AA09-897E1450D8D3}" dt="2024-11-21T16:20:17.658" v="3805"/>
          <pc:sldLayoutMkLst>
            <pc:docMk/>
            <pc:sldMasterMk cId="3693843513" sldId="2147493455"/>
            <pc:sldLayoutMk cId="3220382210" sldId="2147493457"/>
          </pc:sldLayoutMkLst>
        </pc:sldLayoutChg>
        <pc:sldLayoutChg chg="setBg">
          <pc:chgData name="Karina Villa" userId="638e33a14b2048a0" providerId="LiveId" clId="{12ED3099-5B98-4AEF-AA09-897E1450D8D3}" dt="2024-11-21T16:20:17.658" v="3805"/>
          <pc:sldLayoutMkLst>
            <pc:docMk/>
            <pc:sldMasterMk cId="3693843513" sldId="2147493455"/>
            <pc:sldLayoutMk cId="1122394843" sldId="2147493458"/>
          </pc:sldLayoutMkLst>
        </pc:sldLayoutChg>
        <pc:sldLayoutChg chg="setBg">
          <pc:chgData name="Karina Villa" userId="638e33a14b2048a0" providerId="LiveId" clId="{12ED3099-5B98-4AEF-AA09-897E1450D8D3}" dt="2024-11-21T16:20:17.658" v="3805"/>
          <pc:sldLayoutMkLst>
            <pc:docMk/>
            <pc:sldMasterMk cId="3693843513" sldId="2147493455"/>
            <pc:sldLayoutMk cId="1260594612" sldId="2147493459"/>
          </pc:sldLayoutMkLst>
        </pc:sldLayoutChg>
        <pc:sldLayoutChg chg="setBg">
          <pc:chgData name="Karina Villa" userId="638e33a14b2048a0" providerId="LiveId" clId="{12ED3099-5B98-4AEF-AA09-897E1450D8D3}" dt="2024-11-21T16:20:17.658" v="3805"/>
          <pc:sldLayoutMkLst>
            <pc:docMk/>
            <pc:sldMasterMk cId="3693843513" sldId="2147493455"/>
            <pc:sldLayoutMk cId="2486824430" sldId="2147493460"/>
          </pc:sldLayoutMkLst>
        </pc:sldLayoutChg>
        <pc:sldLayoutChg chg="setBg">
          <pc:chgData name="Karina Villa" userId="638e33a14b2048a0" providerId="LiveId" clId="{12ED3099-5B98-4AEF-AA09-897E1450D8D3}" dt="2024-11-21T16:20:17.658" v="3805"/>
          <pc:sldLayoutMkLst>
            <pc:docMk/>
            <pc:sldMasterMk cId="3693843513" sldId="2147493455"/>
            <pc:sldLayoutMk cId="1084712998" sldId="2147493461"/>
          </pc:sldLayoutMkLst>
        </pc:sldLayoutChg>
        <pc:sldLayoutChg chg="setBg">
          <pc:chgData name="Karina Villa" userId="638e33a14b2048a0" providerId="LiveId" clId="{12ED3099-5B98-4AEF-AA09-897E1450D8D3}" dt="2024-11-21T16:20:17.658" v="3805"/>
          <pc:sldLayoutMkLst>
            <pc:docMk/>
            <pc:sldMasterMk cId="3693843513" sldId="2147493455"/>
            <pc:sldLayoutMk cId="1249224671" sldId="2147493462"/>
          </pc:sldLayoutMkLst>
        </pc:sldLayoutChg>
        <pc:sldLayoutChg chg="setBg">
          <pc:chgData name="Karina Villa" userId="638e33a14b2048a0" providerId="LiveId" clId="{12ED3099-5B98-4AEF-AA09-897E1450D8D3}" dt="2024-11-21T16:20:17.658" v="3805"/>
          <pc:sldLayoutMkLst>
            <pc:docMk/>
            <pc:sldMasterMk cId="3693843513" sldId="2147493455"/>
            <pc:sldLayoutMk cId="1218220315" sldId="2147493463"/>
          </pc:sldLayoutMkLst>
        </pc:sldLayoutChg>
        <pc:sldLayoutChg chg="setBg">
          <pc:chgData name="Karina Villa" userId="638e33a14b2048a0" providerId="LiveId" clId="{12ED3099-5B98-4AEF-AA09-897E1450D8D3}" dt="2024-11-21T16:20:17.658" v="3805"/>
          <pc:sldLayoutMkLst>
            <pc:docMk/>
            <pc:sldMasterMk cId="3693843513" sldId="2147493455"/>
            <pc:sldLayoutMk cId="3615983108" sldId="2147493464"/>
          </pc:sldLayoutMkLst>
        </pc:sldLayoutChg>
        <pc:sldLayoutChg chg="setBg">
          <pc:chgData name="Karina Villa" userId="638e33a14b2048a0" providerId="LiveId" clId="{12ED3099-5B98-4AEF-AA09-897E1450D8D3}" dt="2024-11-21T16:20:17.658" v="3805"/>
          <pc:sldLayoutMkLst>
            <pc:docMk/>
            <pc:sldMasterMk cId="3693843513" sldId="2147493455"/>
            <pc:sldLayoutMk cId="3723317298" sldId="2147493465"/>
          </pc:sldLayoutMkLst>
        </pc:sldLayoutChg>
        <pc:sldLayoutChg chg="setBg">
          <pc:chgData name="Karina Villa" userId="638e33a14b2048a0" providerId="LiveId" clId="{12ED3099-5B98-4AEF-AA09-897E1450D8D3}" dt="2024-11-21T16:20:17.658" v="3805"/>
          <pc:sldLayoutMkLst>
            <pc:docMk/>
            <pc:sldMasterMk cId="3693843513" sldId="2147493455"/>
            <pc:sldLayoutMk cId="2417996481" sldId="2147493466"/>
          </pc:sldLayoutMkLst>
        </pc:sldLayoutChg>
      </pc:sldMasterChg>
    </pc:docChg>
  </pc:docChgLst>
  <pc:docChgLst>
    <pc:chgData name="Guest User" providerId="Windows Live" clId="Web-{CE55B436-EF9D-65BA-C344-F678FC7C62B0}"/>
    <pc:docChg chg="modSld">
      <pc:chgData name="Guest User" userId="" providerId="Windows Live" clId="Web-{CE55B436-EF9D-65BA-C344-F678FC7C62B0}" dt="2024-12-05T04:25:45.247" v="3" actId="20577"/>
      <pc:docMkLst>
        <pc:docMk/>
      </pc:docMkLst>
      <pc:sldChg chg="modSp">
        <pc:chgData name="Guest User" userId="" providerId="Windows Live" clId="Web-{CE55B436-EF9D-65BA-C344-F678FC7C62B0}" dt="2024-12-05T04:25:45.247" v="3" actId="20577"/>
        <pc:sldMkLst>
          <pc:docMk/>
          <pc:sldMk cId="3194546861" sldId="261"/>
        </pc:sldMkLst>
        <pc:spChg chg="mod">
          <ac:chgData name="Guest User" userId="" providerId="Windows Live" clId="Web-{CE55B436-EF9D-65BA-C344-F678FC7C62B0}" dt="2024-12-05T04:25:45.247" v="3" actId="20577"/>
          <ac:spMkLst>
            <pc:docMk/>
            <pc:sldMk cId="3194546861" sldId="261"/>
            <ac:spMk id="15" creationId="{59843A2B-5649-6FE3-B822-10C7F75C15EB}"/>
          </ac:spMkLst>
        </pc:spChg>
      </pc:sldChg>
    </pc:docChg>
  </pc:docChgLst>
  <pc:docChgLst>
    <pc:chgData name="Guest User" providerId="Windows Live" clId="Web-{A5EDB4B9-9602-3D65-83ED-6CDAABA3CF2E}"/>
    <pc:docChg chg="modSld">
      <pc:chgData name="Guest User" userId="" providerId="Windows Live" clId="Web-{A5EDB4B9-9602-3D65-83ED-6CDAABA3CF2E}" dt="2024-12-04T14:37:24.716" v="2" actId="20577"/>
      <pc:docMkLst>
        <pc:docMk/>
      </pc:docMkLst>
      <pc:sldChg chg="modSp">
        <pc:chgData name="Guest User" userId="" providerId="Windows Live" clId="Web-{A5EDB4B9-9602-3D65-83ED-6CDAABA3CF2E}" dt="2024-12-04T14:37:24.716" v="2" actId="20577"/>
        <pc:sldMkLst>
          <pc:docMk/>
          <pc:sldMk cId="3194546861" sldId="261"/>
        </pc:sldMkLst>
        <pc:spChg chg="mod">
          <ac:chgData name="Guest User" userId="" providerId="Windows Live" clId="Web-{A5EDB4B9-9602-3D65-83ED-6CDAABA3CF2E}" dt="2024-12-04T14:37:24.716" v="2" actId="20577"/>
          <ac:spMkLst>
            <pc:docMk/>
            <pc:sldMk cId="3194546861" sldId="261"/>
            <ac:spMk id="23" creationId="{D1D55B0C-E62F-D986-8ED5-4EC2F8435B9D}"/>
          </ac:spMkLst>
        </pc:spChg>
      </pc:sldChg>
    </pc:docChg>
  </pc:docChgLst>
  <pc:docChgLst>
    <pc:chgData name="Guest User" providerId="Windows Live" clId="Web-{A941F99D-91EE-2DFE-5AD3-176F3877D50A}"/>
    <pc:docChg chg="modSld">
      <pc:chgData name="Guest User" userId="" providerId="Windows Live" clId="Web-{A941F99D-91EE-2DFE-5AD3-176F3877D50A}" dt="2024-11-14T22:55:10.825" v="168" actId="20577"/>
      <pc:docMkLst>
        <pc:docMk/>
      </pc:docMkLst>
    </pc:docChg>
  </pc:docChgLst>
  <pc:docChgLst>
    <pc:chgData name="Guest User" providerId="Windows Live" clId="Web-{F60DEF5D-F926-C564-AF7C-D169EDEEBF19}"/>
    <pc:docChg chg="modSld">
      <pc:chgData name="Guest User" userId="" providerId="Windows Live" clId="Web-{F60DEF5D-F926-C564-AF7C-D169EDEEBF19}" dt="2024-11-21T04:50:14.730" v="467" actId="20577"/>
      <pc:docMkLst>
        <pc:docMk/>
      </pc:docMkLst>
      <pc:sldChg chg="addSp delSp modSp">
        <pc:chgData name="Guest User" userId="" providerId="Windows Live" clId="Web-{F60DEF5D-F926-C564-AF7C-D169EDEEBF19}" dt="2024-11-21T04:50:14.730" v="467" actId="20577"/>
        <pc:sldMkLst>
          <pc:docMk/>
          <pc:sldMk cId="3194546861" sldId="261"/>
        </pc:sldMkLst>
        <pc:spChg chg="mod">
          <ac:chgData name="Guest User" userId="" providerId="Windows Live" clId="Web-{F60DEF5D-F926-C564-AF7C-D169EDEEBF19}" dt="2024-11-21T04:23:14.454" v="157" actId="20577"/>
          <ac:spMkLst>
            <pc:docMk/>
            <pc:sldMk cId="3194546861" sldId="261"/>
            <ac:spMk id="5" creationId="{00000000-0000-0000-0000-000000000000}"/>
          </ac:spMkLst>
        </pc:spChg>
        <pc:spChg chg="mod">
          <ac:chgData name="Guest User" userId="" providerId="Windows Live" clId="Web-{F60DEF5D-F926-C564-AF7C-D169EDEEBF19}" dt="2024-11-21T04:47:32.157" v="409" actId="1076"/>
          <ac:spMkLst>
            <pc:docMk/>
            <pc:sldMk cId="3194546861" sldId="261"/>
            <ac:spMk id="8" creationId="{4AABE39E-1F97-5368-13B8-31DBD652B1FA}"/>
          </ac:spMkLst>
        </pc:spChg>
        <pc:spChg chg="mod">
          <ac:chgData name="Guest User" userId="" providerId="Windows Live" clId="Web-{F60DEF5D-F926-C564-AF7C-D169EDEEBF19}" dt="2024-11-21T04:47:40.658" v="410" actId="1076"/>
          <ac:spMkLst>
            <pc:docMk/>
            <pc:sldMk cId="3194546861" sldId="261"/>
            <ac:spMk id="9" creationId="{DF0C3A62-58AE-62E3-C58B-2A08D3E320A2}"/>
          </ac:spMkLst>
        </pc:spChg>
        <pc:spChg chg="add del mod">
          <ac:chgData name="Guest User" userId="" providerId="Windows Live" clId="Web-{F60DEF5D-F926-C564-AF7C-D169EDEEBF19}" dt="2024-11-21T04:49:08.663" v="465" actId="20577"/>
          <ac:spMkLst>
            <pc:docMk/>
            <pc:sldMk cId="3194546861" sldId="261"/>
            <ac:spMk id="14" creationId="{C50E6FE4-B4D0-CB91-57D3-47E689B773D5}"/>
          </ac:spMkLst>
        </pc:spChg>
        <pc:spChg chg="mod">
          <ac:chgData name="Guest User" userId="" providerId="Windows Live" clId="Web-{F60DEF5D-F926-C564-AF7C-D169EDEEBF19}" dt="2024-11-21T04:25:36.245" v="166" actId="20577"/>
          <ac:spMkLst>
            <pc:docMk/>
            <pc:sldMk cId="3194546861" sldId="261"/>
            <ac:spMk id="15" creationId="{59843A2B-5649-6FE3-B822-10C7F75C15EB}"/>
          </ac:spMkLst>
        </pc:spChg>
        <pc:spChg chg="mod">
          <ac:chgData name="Guest User" userId="" providerId="Windows Live" clId="Web-{F60DEF5D-F926-C564-AF7C-D169EDEEBF19}" dt="2024-11-21T04:50:14.730" v="467" actId="20577"/>
          <ac:spMkLst>
            <pc:docMk/>
            <pc:sldMk cId="3194546861" sldId="261"/>
            <ac:spMk id="21" creationId="{1FD4A345-B0B7-8B3C-76CE-81F881E3A49B}"/>
          </ac:spMkLst>
        </pc:spChg>
        <pc:spChg chg="mod">
          <ac:chgData name="Guest User" userId="" providerId="Windows Live" clId="Web-{F60DEF5D-F926-C564-AF7C-D169EDEEBF19}" dt="2024-11-21T04:33:53.230" v="342" actId="20577"/>
          <ac:spMkLst>
            <pc:docMk/>
            <pc:sldMk cId="3194546861" sldId="261"/>
            <ac:spMk id="24" creationId="{06CDC6A3-6981-FD1F-28E5-4AED3786F8EF}"/>
          </ac:spMkLst>
        </pc:spChg>
        <pc:spChg chg="mod">
          <ac:chgData name="Guest User" userId="" providerId="Windows Live" clId="Web-{F60DEF5D-F926-C564-AF7C-D169EDEEBF19}" dt="2024-11-21T04:28:10.505" v="300" actId="20577"/>
          <ac:spMkLst>
            <pc:docMk/>
            <pc:sldMk cId="3194546861" sldId="261"/>
            <ac:spMk id="26" creationId="{48FE697D-1CEB-513A-F2CD-DC55DA5B3B4B}"/>
          </ac:spMkLst>
        </pc:spChg>
        <pc:spChg chg="mod">
          <ac:chgData name="Guest User" userId="" providerId="Windows Live" clId="Web-{F60DEF5D-F926-C564-AF7C-D169EDEEBF19}" dt="2024-11-21T04:40:53.085" v="378" actId="20577"/>
          <ac:spMkLst>
            <pc:docMk/>
            <pc:sldMk cId="3194546861" sldId="261"/>
            <ac:spMk id="27" creationId="{BAC42EE4-93B5-44F6-5EEB-21CC2AB2F099}"/>
          </ac:spMkLst>
        </pc:spChg>
        <pc:picChg chg="mod">
          <ac:chgData name="Guest User" userId="" providerId="Windows Live" clId="Web-{F60DEF5D-F926-C564-AF7C-D169EDEEBF19}" dt="2024-11-21T04:38:53.983" v="348" actId="1076"/>
          <ac:picMkLst>
            <pc:docMk/>
            <pc:sldMk cId="3194546861" sldId="261"/>
            <ac:picMk id="1032" creationId="{8F033C93-959A-5B76-FD3D-E55EABE0151E}"/>
          </ac:picMkLst>
        </pc:picChg>
      </pc:sldChg>
    </pc:docChg>
  </pc:docChgLst>
  <pc:docChgLst>
    <pc:chgData name="Guest User" providerId="Windows Live" clId="Web-{EBA528CC-3040-1E7E-F477-DCEFB497B24B}"/>
    <pc:docChg chg="modSld">
      <pc:chgData name="Guest User" userId="" providerId="Windows Live" clId="Web-{EBA528CC-3040-1E7E-F477-DCEFB497B24B}" dt="2024-11-08T23:54:41.405" v="2" actId="1076"/>
      <pc:docMkLst>
        <pc:docMk/>
      </pc:docMkLst>
    </pc:docChg>
  </pc:docChgLst>
  <pc:docChgLst>
    <pc:chgData clId="Web-{1FC8C286-B499-5DAD-33FF-B4DC79CE5310}"/>
    <pc:docChg chg="modSld">
      <pc:chgData name="" userId="" providerId="" clId="Web-{1FC8C286-B499-5DAD-33FF-B4DC79CE5310}" dt="2024-12-02T18:27:56.408" v="0" actId="20577"/>
      <pc:docMkLst>
        <pc:docMk/>
      </pc:docMkLst>
      <pc:sldChg chg="modSp">
        <pc:chgData name="" userId="" providerId="" clId="Web-{1FC8C286-B499-5DAD-33FF-B4DC79CE5310}" dt="2024-12-02T18:27:56.408" v="0" actId="20577"/>
        <pc:sldMkLst>
          <pc:docMk/>
          <pc:sldMk cId="3194546861" sldId="261"/>
        </pc:sldMkLst>
        <pc:spChg chg="mod">
          <ac:chgData name="" userId="" providerId="" clId="Web-{1FC8C286-B499-5DAD-33FF-B4DC79CE5310}" dt="2024-12-02T18:27:56.408" v="0" actId="20577"/>
          <ac:spMkLst>
            <pc:docMk/>
            <pc:sldMk cId="3194546861" sldId="261"/>
            <ac:spMk id="26" creationId="{48FE697D-1CEB-513A-F2CD-DC55DA5B3B4B}"/>
          </ac:spMkLst>
        </pc:spChg>
      </pc:sldChg>
    </pc:docChg>
  </pc:docChgLst>
  <pc:docChgLst>
    <pc:chgData name="Karina Villa" userId="638e33a14b2048a0" providerId="LiveId" clId="{22FC8D94-DE26-4077-848A-093B102A6C61}"/>
    <pc:docChg chg="modSld">
      <pc:chgData name="Karina Villa" userId="638e33a14b2048a0" providerId="LiveId" clId="{22FC8D94-DE26-4077-848A-093B102A6C61}" dt="2024-12-04T03:27:41.464" v="83" actId="1076"/>
      <pc:docMkLst>
        <pc:docMk/>
      </pc:docMkLst>
      <pc:sldChg chg="modSp mod">
        <pc:chgData name="Karina Villa" userId="638e33a14b2048a0" providerId="LiveId" clId="{22FC8D94-DE26-4077-848A-093B102A6C61}" dt="2024-12-04T03:27:41.464" v="83" actId="1076"/>
        <pc:sldMkLst>
          <pc:docMk/>
          <pc:sldMk cId="3194546861" sldId="261"/>
        </pc:sldMkLst>
        <pc:spChg chg="mod">
          <ac:chgData name="Karina Villa" userId="638e33a14b2048a0" providerId="LiveId" clId="{22FC8D94-DE26-4077-848A-093B102A6C61}" dt="2024-12-02T01:02:01.522" v="0" actId="20577"/>
          <ac:spMkLst>
            <pc:docMk/>
            <pc:sldMk cId="3194546861" sldId="261"/>
            <ac:spMk id="5" creationId="{00000000-0000-0000-0000-000000000000}"/>
          </ac:spMkLst>
        </pc:spChg>
        <pc:spChg chg="mod">
          <ac:chgData name="Karina Villa" userId="638e33a14b2048a0" providerId="LiveId" clId="{22FC8D94-DE26-4077-848A-093B102A6C61}" dt="2024-12-02T01:04:07.306" v="79" actId="20577"/>
          <ac:spMkLst>
            <pc:docMk/>
            <pc:sldMk cId="3194546861" sldId="261"/>
            <ac:spMk id="14" creationId="{C50E6FE4-B4D0-CB91-57D3-47E689B773D5}"/>
          </ac:spMkLst>
        </pc:spChg>
        <pc:spChg chg="mod">
          <ac:chgData name="Karina Villa" userId="638e33a14b2048a0" providerId="LiveId" clId="{22FC8D94-DE26-4077-848A-093B102A6C61}" dt="2024-12-02T01:02:50.453" v="21" actId="20577"/>
          <ac:spMkLst>
            <pc:docMk/>
            <pc:sldMk cId="3194546861" sldId="261"/>
            <ac:spMk id="21" creationId="{1FD4A345-B0B7-8B3C-76CE-81F881E3A49B}"/>
          </ac:spMkLst>
        </pc:spChg>
        <pc:spChg chg="mod">
          <ac:chgData name="Karina Villa" userId="638e33a14b2048a0" providerId="LiveId" clId="{22FC8D94-DE26-4077-848A-093B102A6C61}" dt="2024-12-02T01:02:40.372" v="13" actId="20577"/>
          <ac:spMkLst>
            <pc:docMk/>
            <pc:sldMk cId="3194546861" sldId="261"/>
            <ac:spMk id="23" creationId="{D1D55B0C-E62F-D986-8ED5-4EC2F8435B9D}"/>
          </ac:spMkLst>
        </pc:spChg>
        <pc:spChg chg="mod">
          <ac:chgData name="Karina Villa" userId="638e33a14b2048a0" providerId="LiveId" clId="{22FC8D94-DE26-4077-848A-093B102A6C61}" dt="2024-12-02T01:03:44.310" v="76" actId="20577"/>
          <ac:spMkLst>
            <pc:docMk/>
            <pc:sldMk cId="3194546861" sldId="261"/>
            <ac:spMk id="25" creationId="{3DAF463E-C0BF-91C7-302F-6184BAED799B}"/>
          </ac:spMkLst>
        </pc:spChg>
        <pc:spChg chg="mod">
          <ac:chgData name="Karina Villa" userId="638e33a14b2048a0" providerId="LiveId" clId="{22FC8D94-DE26-4077-848A-093B102A6C61}" dt="2024-12-02T01:03:18.617" v="60" actId="20577"/>
          <ac:spMkLst>
            <pc:docMk/>
            <pc:sldMk cId="3194546861" sldId="261"/>
            <ac:spMk id="27" creationId="{BAC42EE4-93B5-44F6-5EEB-21CC2AB2F099}"/>
          </ac:spMkLst>
        </pc:spChg>
        <pc:spChg chg="mod">
          <ac:chgData name="Karina Villa" userId="638e33a14b2048a0" providerId="LiveId" clId="{22FC8D94-DE26-4077-848A-093B102A6C61}" dt="2024-12-04T03:27:41.464" v="83" actId="1076"/>
          <ac:spMkLst>
            <pc:docMk/>
            <pc:sldMk cId="3194546861" sldId="261"/>
            <ac:spMk id="30" creationId="{4D1B16AD-4810-137B-3672-F332FEF16AF0}"/>
          </ac:spMkLst>
        </pc:spChg>
        <pc:spChg chg="mod">
          <ac:chgData name="Karina Villa" userId="638e33a14b2048a0" providerId="LiveId" clId="{22FC8D94-DE26-4077-848A-093B102A6C61}" dt="2024-12-04T03:27:26.088" v="80" actId="14100"/>
          <ac:spMkLst>
            <pc:docMk/>
            <pc:sldMk cId="3194546861" sldId="261"/>
            <ac:spMk id="39" creationId="{57D9CE43-39BD-8515-CAC6-097DC47EB25E}"/>
          </ac:spMkLst>
        </pc:spChg>
      </pc:sldChg>
    </pc:docChg>
  </pc:docChgLst>
  <pc:docChgLst>
    <pc:chgData name="Guest User" providerId="Windows Live" clId="Web-{A3724A26-29CC-1113-7D4D-D1E2BD40C5B0}"/>
    <pc:docChg chg="modSld">
      <pc:chgData name="Guest User" userId="" providerId="Windows Live" clId="Web-{A3724A26-29CC-1113-7D4D-D1E2BD40C5B0}" dt="2024-11-15T23:50:52.400" v="300" actId="20577"/>
      <pc:docMkLst>
        <pc:docMk/>
      </pc:docMkLst>
      <pc:sldChg chg="modSp">
        <pc:chgData name="Guest User" userId="" providerId="Windows Live" clId="Web-{A3724A26-29CC-1113-7D4D-D1E2BD40C5B0}" dt="2024-11-15T23:50:52.400" v="300" actId="20577"/>
        <pc:sldMkLst>
          <pc:docMk/>
          <pc:sldMk cId="3194546861" sldId="261"/>
        </pc:sldMkLst>
        <pc:spChg chg="mod">
          <ac:chgData name="Guest User" userId="" providerId="Windows Live" clId="Web-{A3724A26-29CC-1113-7D4D-D1E2BD40C5B0}" dt="2024-11-15T23:47:57.080" v="135" actId="20577"/>
          <ac:spMkLst>
            <pc:docMk/>
            <pc:sldMk cId="3194546861" sldId="261"/>
            <ac:spMk id="14" creationId="{C50E6FE4-B4D0-CB91-57D3-47E689B773D5}"/>
          </ac:spMkLst>
        </pc:spChg>
        <pc:spChg chg="mod">
          <ac:chgData name="Guest User" userId="" providerId="Windows Live" clId="Web-{A3724A26-29CC-1113-7D4D-D1E2BD40C5B0}" dt="2024-11-15T23:50:52.400" v="300" actId="20577"/>
          <ac:spMkLst>
            <pc:docMk/>
            <pc:sldMk cId="3194546861" sldId="261"/>
            <ac:spMk id="21" creationId="{1FD4A345-B0B7-8B3C-76CE-81F881E3A49B}"/>
          </ac:spMkLst>
        </pc:spChg>
        <pc:spChg chg="mod">
          <ac:chgData name="Guest User" userId="" providerId="Windows Live" clId="Web-{A3724A26-29CC-1113-7D4D-D1E2BD40C5B0}" dt="2024-11-15T23:44:35.995" v="17" actId="20577"/>
          <ac:spMkLst>
            <pc:docMk/>
            <pc:sldMk cId="3194546861" sldId="261"/>
            <ac:spMk id="23" creationId="{D1D55B0C-E62F-D986-8ED5-4EC2F8435B9D}"/>
          </ac:spMkLst>
        </pc:spChg>
        <pc:spChg chg="mod">
          <ac:chgData name="Guest User" userId="" providerId="Windows Live" clId="Web-{A3724A26-29CC-1113-7D4D-D1E2BD40C5B0}" dt="2024-11-15T23:46:26.155" v="69" actId="20577"/>
          <ac:spMkLst>
            <pc:docMk/>
            <pc:sldMk cId="3194546861" sldId="261"/>
            <ac:spMk id="27" creationId="{BAC42EE4-93B5-44F6-5EEB-21CC2AB2F099}"/>
          </ac:spMkLst>
        </pc:spChg>
      </pc:sldChg>
    </pc:docChg>
  </pc:docChgLst>
  <pc:docChgLst>
    <pc:chgData name="Guest User" providerId="Windows Live" clId="Web-{E5D80EBA-EDB8-3CF7-3460-0ABFC01F8150}"/>
    <pc:docChg chg="modSld">
      <pc:chgData name="Guest User" userId="" providerId="Windows Live" clId="Web-{E5D80EBA-EDB8-3CF7-3460-0ABFC01F8150}" dt="2024-11-22T17:33:21.801" v="206" actId="20577"/>
      <pc:docMkLst>
        <pc:docMk/>
      </pc:docMkLst>
    </pc:docChg>
  </pc:docChgLst>
  <pc:docChgLst>
    <pc:chgData name="Guest User" providerId="Windows Live" clId="Web-{E038E0FD-E02E-BB22-790F-C2C2D5726B86}"/>
    <pc:docChg chg="modSld">
      <pc:chgData name="Guest User" userId="" providerId="Windows Live" clId="Web-{E038E0FD-E02E-BB22-790F-C2C2D5726B86}" dt="2024-11-09T03:41:51.236" v="11" actId="20577"/>
      <pc:docMkLst>
        <pc:docMk/>
      </pc:docMkLst>
    </pc:docChg>
  </pc:docChgLst>
  <pc:docChgLst>
    <pc:chgData name="Guest User" providerId="Windows Live" clId="Web-{63947F53-7DFD-139D-7DF6-B7654BCA98F4}"/>
    <pc:docChg chg="modSld">
      <pc:chgData name="Guest User" userId="" providerId="Windows Live" clId="Web-{63947F53-7DFD-139D-7DF6-B7654BCA98F4}" dt="2024-11-15T23:35:21.278" v="85" actId="20577"/>
      <pc:docMkLst>
        <pc:docMk/>
      </pc:docMkLst>
    </pc:docChg>
  </pc:docChgLst>
  <pc:docChgLst>
    <pc:chgData name="Guest User" providerId="Windows Live" clId="Web-{3C624E79-51AD-1681-9821-BE34677EB3B2}"/>
    <pc:docChg chg="modSld">
      <pc:chgData name="Guest User" userId="" providerId="Windows Live" clId="Web-{3C624E79-51AD-1681-9821-BE34677EB3B2}" dt="2024-11-08T01:39:11.360" v="27" actId="20577"/>
      <pc:docMkLst>
        <pc:docMk/>
      </pc:docMkLst>
    </pc:docChg>
  </pc:docChgLst>
  <pc:docChgLst>
    <pc:chgData name="Guest User" providerId="Windows Live" clId="Web-{41CC08C8-E81E-F391-9263-8B5644EF5B9A}"/>
    <pc:docChg chg="modSld">
      <pc:chgData name="Guest User" userId="" providerId="Windows Live" clId="Web-{41CC08C8-E81E-F391-9263-8B5644EF5B9A}" dt="2024-12-03T07:12:45.556" v="1619" actId="1076"/>
      <pc:docMkLst>
        <pc:docMk/>
      </pc:docMkLst>
    </pc:docChg>
  </pc:docChgLst>
  <pc:docChgLst>
    <pc:chgData name="Guest User" providerId="Windows Live" clId="Web-{1FC8C286-B499-5DAD-33FF-B4DC79CE5310}"/>
    <pc:docChg chg="modSld">
      <pc:chgData name="Guest User" userId="" providerId="Windows Live" clId="Web-{1FC8C286-B499-5DAD-33FF-B4DC79CE5310}" dt="2024-12-03T00:43:05.512" v="530" actId="20577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57D9CE43-39BD-8515-CAC6-097DC47EB25E}"/>
              </a:ext>
            </a:extLst>
          </p:cNvPr>
          <p:cNvSpPr/>
          <p:nvPr/>
        </p:nvSpPr>
        <p:spPr>
          <a:xfrm>
            <a:off x="30081662" y="20822191"/>
            <a:ext cx="13330512" cy="6832946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7AEC698A-3AB2-EE9A-A6FC-8BE45687599D}"/>
              </a:ext>
            </a:extLst>
          </p:cNvPr>
          <p:cNvSpPr/>
          <p:nvPr/>
        </p:nvSpPr>
        <p:spPr>
          <a:xfrm>
            <a:off x="14483842" y="6929921"/>
            <a:ext cx="14946163" cy="9274302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FE4233C1-EE9E-7442-9FF3-12912601CD4E}"/>
              </a:ext>
            </a:extLst>
          </p:cNvPr>
          <p:cNvSpPr/>
          <p:nvPr/>
        </p:nvSpPr>
        <p:spPr>
          <a:xfrm>
            <a:off x="29845373" y="6940697"/>
            <a:ext cx="13576646" cy="5786006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5B5FB174-B903-A819-2F6C-0574206FF6FE}"/>
              </a:ext>
            </a:extLst>
          </p:cNvPr>
          <p:cNvSpPr/>
          <p:nvPr/>
        </p:nvSpPr>
        <p:spPr>
          <a:xfrm>
            <a:off x="30088906" y="14814306"/>
            <a:ext cx="13314121" cy="4253366"/>
          </a:xfrm>
          <a:prstGeom prst="roundRect">
            <a:avLst/>
          </a:prstGeom>
          <a:solidFill>
            <a:srgbClr val="00206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9B82925-CAB3-2B40-8234-A007CAFB125E}"/>
              </a:ext>
            </a:extLst>
          </p:cNvPr>
          <p:cNvSpPr/>
          <p:nvPr/>
        </p:nvSpPr>
        <p:spPr>
          <a:xfrm>
            <a:off x="543795" y="26539698"/>
            <a:ext cx="13976801" cy="5304046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9D92C490-74FB-DFB6-A56A-EC4A7A14E29D}"/>
              </a:ext>
            </a:extLst>
          </p:cNvPr>
          <p:cNvSpPr/>
          <p:nvPr/>
        </p:nvSpPr>
        <p:spPr>
          <a:xfrm>
            <a:off x="533800" y="15542584"/>
            <a:ext cx="13878827" cy="9221497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178DF447-EF26-8003-E15C-371191BEF882}"/>
              </a:ext>
            </a:extLst>
          </p:cNvPr>
          <p:cNvSpPr/>
          <p:nvPr/>
        </p:nvSpPr>
        <p:spPr>
          <a:xfrm>
            <a:off x="727660" y="6915609"/>
            <a:ext cx="13291835" cy="6666652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27295"/>
            <a:ext cx="43891200" cy="4963886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207719" y="117998"/>
            <a:ext cx="27510509" cy="38314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700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Evaluating Sheridan School District Comprehensive Substance Use Prevention Plan: Guiding the Development of Evidenced-Based Interventions for Students at Moderate Risk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030D31-3FD8-73D4-006C-D9DC8DC289FF}"/>
              </a:ext>
            </a:extLst>
          </p:cNvPr>
          <p:cNvSpPr txBox="1"/>
          <p:nvPr/>
        </p:nvSpPr>
        <p:spPr>
          <a:xfrm>
            <a:off x="14890153" y="4120911"/>
            <a:ext cx="151915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>
                <a:solidFill>
                  <a:schemeClr val="bg2"/>
                </a:solidFill>
                <a:latin typeface="Lucida Calligraphy" panose="03010101010101010101" pitchFamily="66" charset="0"/>
              </a:rPr>
              <a:t>Jenny Parker &amp; Karina Villa Diaz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B52F46-12BB-2BDC-FA50-A4A8FB5FCF5F}"/>
              </a:ext>
            </a:extLst>
          </p:cNvPr>
          <p:cNvSpPr txBox="1"/>
          <p:nvPr/>
        </p:nvSpPr>
        <p:spPr>
          <a:xfrm>
            <a:off x="2281887" y="5751435"/>
            <a:ext cx="10298814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7200">
                <a:solidFill>
                  <a:srgbClr val="FFFFFE"/>
                </a:solidFill>
                <a:latin typeface="Britannic Bold"/>
              </a:rPr>
              <a:t>Aim/Objectives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470988-F66C-D3F1-88F9-FE70B182DA5E}"/>
              </a:ext>
            </a:extLst>
          </p:cNvPr>
          <p:cNvSpPr txBox="1"/>
          <p:nvPr/>
        </p:nvSpPr>
        <p:spPr>
          <a:xfrm>
            <a:off x="3997938" y="14376455"/>
            <a:ext cx="6402593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7200">
                <a:solidFill>
                  <a:srgbClr val="FFFFFE"/>
                </a:solidFill>
                <a:latin typeface="Britannic Bold"/>
              </a:rPr>
              <a:t>Background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ABE39E-1F97-5368-13B8-31DBD652B1FA}"/>
              </a:ext>
            </a:extLst>
          </p:cNvPr>
          <p:cNvSpPr txBox="1"/>
          <p:nvPr/>
        </p:nvSpPr>
        <p:spPr>
          <a:xfrm>
            <a:off x="2589892" y="25408806"/>
            <a:ext cx="11518939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7200">
                <a:solidFill>
                  <a:srgbClr val="FFFFFE"/>
                </a:solidFill>
                <a:latin typeface="Britannic Bold"/>
              </a:rPr>
              <a:t>Methodology/PIP Model</a:t>
            </a:r>
            <a:endParaRPr lang="en-US" sz="7200">
              <a:solidFill>
                <a:srgbClr val="FFFFFE"/>
              </a:solidFill>
              <a:latin typeface="Britannic Bold" panose="020B0903060703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A2112E-C84E-78BB-D14A-9C895B13A7BF}"/>
              </a:ext>
            </a:extLst>
          </p:cNvPr>
          <p:cNvSpPr txBox="1"/>
          <p:nvPr/>
        </p:nvSpPr>
        <p:spPr>
          <a:xfrm>
            <a:off x="33299897" y="5772828"/>
            <a:ext cx="10649541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7200">
                <a:solidFill>
                  <a:srgbClr val="FFFFFE"/>
                </a:solidFill>
                <a:latin typeface="Britannic Bold"/>
              </a:rPr>
              <a:t>Results/Findings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EC4C71-50CA-1600-DE0F-21DDC11AC94E}"/>
              </a:ext>
            </a:extLst>
          </p:cNvPr>
          <p:cNvSpPr txBox="1"/>
          <p:nvPr/>
        </p:nvSpPr>
        <p:spPr>
          <a:xfrm>
            <a:off x="18738182" y="5564540"/>
            <a:ext cx="6380921" cy="141577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>
                <a:solidFill>
                  <a:schemeClr val="accent1">
                    <a:lumMod val="75000"/>
                  </a:schemeClr>
                </a:solidFill>
                <a:latin typeface="Britannic Bold"/>
              </a:rPr>
              <a:t> </a:t>
            </a:r>
            <a:r>
              <a:rPr lang="en-US" sz="7200">
                <a:solidFill>
                  <a:srgbClr val="FFFFFE"/>
                </a:solidFill>
                <a:latin typeface="Britannic Bold"/>
              </a:rPr>
              <a:t>Discussion</a:t>
            </a:r>
            <a:r>
              <a:rPr lang="en-US">
                <a:solidFill>
                  <a:schemeClr val="accent1">
                    <a:lumMod val="75000"/>
                  </a:schemeClr>
                </a:solidFill>
                <a:latin typeface="Britannic Bold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4F01BF-52F7-92C5-D6E4-C487F066210A}"/>
              </a:ext>
            </a:extLst>
          </p:cNvPr>
          <p:cNvSpPr txBox="1"/>
          <p:nvPr/>
        </p:nvSpPr>
        <p:spPr>
          <a:xfrm>
            <a:off x="30521725" y="13617877"/>
            <a:ext cx="12304644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7200">
                <a:solidFill>
                  <a:srgbClr val="FFFFFE"/>
                </a:solidFill>
                <a:latin typeface="Britannic Bold"/>
              </a:rPr>
              <a:t>Limitations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48295E-14F1-C79C-D3B5-3E308F6D5162}"/>
              </a:ext>
            </a:extLst>
          </p:cNvPr>
          <p:cNvSpPr txBox="1"/>
          <p:nvPr/>
        </p:nvSpPr>
        <p:spPr>
          <a:xfrm>
            <a:off x="32647710" y="19703645"/>
            <a:ext cx="8312728" cy="25237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7200">
                <a:solidFill>
                  <a:srgbClr val="FFFFFE"/>
                </a:solidFill>
                <a:latin typeface="Britannic Bold"/>
              </a:rPr>
              <a:t>Looking Forward</a:t>
            </a:r>
          </a:p>
          <a:p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50AB21F-B7D1-A0D8-7B2F-3F1E37F5F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2361" y="1241616"/>
            <a:ext cx="9096407" cy="2064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50E6FE4-B4D0-CB91-57D3-47E689B773D5}"/>
              </a:ext>
            </a:extLst>
          </p:cNvPr>
          <p:cNvSpPr txBox="1"/>
          <p:nvPr/>
        </p:nvSpPr>
        <p:spPr>
          <a:xfrm>
            <a:off x="1443580" y="7029514"/>
            <a:ext cx="11989031" cy="61863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Evaluation of current substance use prevention plan to optimize district resources.</a:t>
            </a:r>
          </a:p>
          <a:p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Implement an anonymous reporting system at high school.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Provide additional recommendations for resource utilization.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843A2B-5649-6FE3-B822-10C7F75C15EB}"/>
              </a:ext>
            </a:extLst>
          </p:cNvPr>
          <p:cNvSpPr txBox="1"/>
          <p:nvPr/>
        </p:nvSpPr>
        <p:spPr>
          <a:xfrm>
            <a:off x="743943" y="16148447"/>
            <a:ext cx="13900514" cy="821763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US" sz="4400" dirty="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Oregon ranks </a:t>
            </a:r>
            <a:r>
              <a:rPr lang="en-US" sz="4400" b="1" dirty="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third</a:t>
            </a:r>
            <a:r>
              <a:rPr lang="en-US" sz="4400" dirty="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 nationally in the rate for substance use disorder in youth (Green, 2024). </a:t>
            </a:r>
            <a:endParaRPr lang="en-US" sz="4400" dirty="0">
              <a:solidFill>
                <a:srgbClr val="000000"/>
              </a:solidFill>
              <a:latin typeface="Tahoma"/>
              <a:ea typeface="Tahoma"/>
              <a:cs typeface="Tahoma"/>
            </a:endParaRPr>
          </a:p>
          <a:p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  <a:p>
            <a:pPr marL="571500" indent="-571500">
              <a:buFont typeface="Arial"/>
              <a:buChar char="•"/>
            </a:pPr>
            <a:r>
              <a:rPr lang="en-US" sz="4400" dirty="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60% of Oregon school districts </a:t>
            </a:r>
            <a:r>
              <a:rPr lang="en-US" sz="4400" b="1" dirty="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DO NOT</a:t>
            </a:r>
            <a:r>
              <a:rPr lang="en-US" sz="4400" dirty="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 use substance use prevention programs that meet even the lowest bar for evidence (Mental Health America, 2024). </a:t>
            </a:r>
            <a:endParaRPr lang="en-US" dirty="0">
              <a:ea typeface="Calibri"/>
              <a:cs typeface="Calibri"/>
            </a:endParaRPr>
          </a:p>
          <a:p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Oregon Admin Code 581-022-2045 requires school districts to have a comprehensive substance use prevention plan. (Substance</a:t>
            </a:r>
            <a:r>
              <a:rPr lang="en-US" sz="4400" dirty="0">
                <a:solidFill>
                  <a:srgbClr val="FFFFFE"/>
                </a:solidFill>
                <a:effectLst/>
                <a:latin typeface="Tahoma"/>
                <a:ea typeface="Tahoma"/>
                <a:cs typeface="Tahoma"/>
              </a:rPr>
              <a:t> Use Prevention and Intervention Plan, 2024</a:t>
            </a:r>
            <a:r>
              <a:rPr lang="en-US" sz="4400" dirty="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).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47C743DD-1BDD-4E47-0865-31E4492D33D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139" t="162" r="603" b="-655"/>
          <a:stretch/>
        </p:blipFill>
        <p:spPr>
          <a:xfrm>
            <a:off x="15081010" y="16803194"/>
            <a:ext cx="14196879" cy="12406450"/>
          </a:xfrm>
          <a:prstGeom prst="round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BB2C4A9-3E10-0496-71FF-BF4049778AD6}"/>
              </a:ext>
            </a:extLst>
          </p:cNvPr>
          <p:cNvSpPr txBox="1"/>
          <p:nvPr/>
        </p:nvSpPr>
        <p:spPr>
          <a:xfrm>
            <a:off x="22833498" y="29039174"/>
            <a:ext cx="8061158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400">
                <a:solidFill>
                  <a:srgbClr val="FFFFFE"/>
                </a:solidFill>
              </a:rPr>
              <a:t>(American Academy, 2017)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FD4A345-B0B7-8B3C-76CE-81F881E3A49B}"/>
              </a:ext>
            </a:extLst>
          </p:cNvPr>
          <p:cNvSpPr txBox="1"/>
          <p:nvPr/>
        </p:nvSpPr>
        <p:spPr>
          <a:xfrm>
            <a:off x="866456" y="27001946"/>
            <a:ext cx="12319140" cy="48320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71500" indent="-571500">
              <a:buFont typeface="Arial,Sans-Serif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The logic model was utilized and guided the assessment, evaluation, and recommendations for the PIP.</a:t>
            </a:r>
            <a:endParaRPr lang="en-US">
              <a:ea typeface="Calibri"/>
              <a:cs typeface="Calibri"/>
            </a:endParaRPr>
          </a:p>
          <a:p>
            <a:pPr marL="571500" indent="-571500">
              <a:buFont typeface="Arial,Sans-Serif"/>
              <a:buChar char="•"/>
            </a:pPr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Literature review using PubMed, CINAHL, and legal references.</a:t>
            </a:r>
          </a:p>
          <a:p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1D55B0C-E62F-D986-8ED5-4EC2F8435B9D}"/>
              </a:ext>
            </a:extLst>
          </p:cNvPr>
          <p:cNvSpPr txBox="1"/>
          <p:nvPr/>
        </p:nvSpPr>
        <p:spPr>
          <a:xfrm>
            <a:off x="15079974" y="7222887"/>
            <a:ext cx="13765260" cy="821763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Adolescents in rural communities are at increased risk for substance use and suicide (Rural Health Information Hub, 2024).</a:t>
            </a:r>
          </a:p>
          <a:p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Anonymous reporting systems can promote cohesiveness and improve student outcomes (Hsieh et al., 2022).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One key protective factor for substance use in youth is a cohesive school environment. (Center for Disease Control and Prevention, 2022).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DAF463E-C0BF-91C7-302F-6184BAED799B}"/>
              </a:ext>
            </a:extLst>
          </p:cNvPr>
          <p:cNvSpPr txBox="1"/>
          <p:nvPr/>
        </p:nvSpPr>
        <p:spPr>
          <a:xfrm>
            <a:off x="30532873" y="14601592"/>
            <a:ext cx="11154134" cy="41549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Limited resources.</a:t>
            </a:r>
          </a:p>
          <a:p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Lack of trust within the community. </a:t>
            </a:r>
          </a:p>
          <a:p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Time constraints.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8FE697D-1CEB-513A-F2CD-DC55DA5B3B4B}"/>
              </a:ext>
            </a:extLst>
          </p:cNvPr>
          <p:cNvSpPr txBox="1"/>
          <p:nvPr/>
        </p:nvSpPr>
        <p:spPr>
          <a:xfrm>
            <a:off x="30149394" y="21247440"/>
            <a:ext cx="13275550" cy="68634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Monitor the anonymous reporting system for trends.</a:t>
            </a:r>
          </a:p>
          <a:p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School board and substance use prevention task force to consider recommendations and evidence-based interventions.</a:t>
            </a:r>
          </a:p>
          <a:p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Substance use prevention plan to be reviewed and updated annually.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AC42EE4-93B5-44F6-5EEB-21CC2AB2F099}"/>
              </a:ext>
            </a:extLst>
          </p:cNvPr>
          <p:cNvSpPr txBox="1"/>
          <p:nvPr/>
        </p:nvSpPr>
        <p:spPr>
          <a:xfrm>
            <a:off x="30145466" y="7226899"/>
            <a:ext cx="13287350" cy="55657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The current substance use prevention plan has not been updated in approximately two years.</a:t>
            </a:r>
            <a:endParaRPr lang="en-US">
              <a:solidFill>
                <a:srgbClr val="FFFFFE"/>
              </a:solidFill>
            </a:endParaRPr>
          </a:p>
          <a:p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Opportunity for additional support for Sheridan to incorporate evidence-based practices.</a:t>
            </a:r>
          </a:p>
          <a:p>
            <a:endParaRPr lang="en-US" sz="4400">
              <a:solidFill>
                <a:srgbClr val="FFFFFE"/>
              </a:solidFill>
              <a:latin typeface="Tahoma"/>
              <a:ea typeface="Tahoma"/>
              <a:cs typeface="Tahom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solidFill>
                  <a:srgbClr val="FFFFFE"/>
                </a:solidFill>
                <a:latin typeface="Tahoma"/>
                <a:ea typeface="Tahoma"/>
                <a:cs typeface="Tahoma"/>
              </a:rPr>
              <a:t>Stakeholders demonstrated a desire to address substance use prevention district-wide.</a:t>
            </a:r>
          </a:p>
        </p:txBody>
      </p:sp>
      <p:pic>
        <p:nvPicPr>
          <p:cNvPr id="16" name="Picture 4" descr="Oregon Health &amp; Science University (OHSU) : Rankings, Fees ...">
            <a:extLst>
              <a:ext uri="{FF2B5EF4-FFF2-40B4-BE49-F238E27FC236}">
                <a16:creationId xmlns:a16="http://schemas.microsoft.com/office/drawing/2014/main" id="{35B4E81F-7D92-B4FD-D21E-622E78EC2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87" y="528815"/>
            <a:ext cx="3829421" cy="3829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Graphic 2" descr="Bullseye with solid fill">
            <a:extLst>
              <a:ext uri="{FF2B5EF4-FFF2-40B4-BE49-F238E27FC236}">
                <a16:creationId xmlns:a16="http://schemas.microsoft.com/office/drawing/2014/main" id="{81F14815-F36E-4686-7B85-605108C5A4E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758161" y="5442675"/>
            <a:ext cx="1734285" cy="1439186"/>
          </a:xfrm>
          <a:prstGeom prst="rect">
            <a:avLst/>
          </a:prstGeom>
        </p:spPr>
      </p:pic>
      <p:pic>
        <p:nvPicPr>
          <p:cNvPr id="17" name="Graphic 16" descr="Classroom with solid fill">
            <a:extLst>
              <a:ext uri="{FF2B5EF4-FFF2-40B4-BE49-F238E27FC236}">
                <a16:creationId xmlns:a16="http://schemas.microsoft.com/office/drawing/2014/main" id="{ECD2A6EA-2D48-A26A-C156-7815AC5A13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72625" y="14049237"/>
            <a:ext cx="1520339" cy="1504600"/>
          </a:xfrm>
          <a:prstGeom prst="rect">
            <a:avLst/>
          </a:prstGeom>
        </p:spPr>
      </p:pic>
      <p:pic>
        <p:nvPicPr>
          <p:cNvPr id="18" name="Graphic 17" descr="Users with solid fill">
            <a:extLst>
              <a:ext uri="{FF2B5EF4-FFF2-40B4-BE49-F238E27FC236}">
                <a16:creationId xmlns:a16="http://schemas.microsoft.com/office/drawing/2014/main" id="{D58022FE-F642-8701-09DC-F189BD9E3B5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574625" y="25364391"/>
            <a:ext cx="1439185" cy="1391478"/>
          </a:xfrm>
          <a:prstGeom prst="rect">
            <a:avLst/>
          </a:prstGeom>
        </p:spPr>
      </p:pic>
      <p:pic>
        <p:nvPicPr>
          <p:cNvPr id="22" name="Graphic 21" descr="Chat with solid fill">
            <a:extLst>
              <a:ext uri="{FF2B5EF4-FFF2-40B4-BE49-F238E27FC236}">
                <a16:creationId xmlns:a16="http://schemas.microsoft.com/office/drawing/2014/main" id="{F32DD118-93E0-CCEB-4C3A-2A3EFDB50D1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6039042" y="5186035"/>
            <a:ext cx="1630018" cy="2011681"/>
          </a:xfrm>
          <a:prstGeom prst="rect">
            <a:avLst/>
          </a:prstGeom>
        </p:spPr>
      </p:pic>
      <p:pic>
        <p:nvPicPr>
          <p:cNvPr id="28" name="Graphic 27" descr="Magnifying glass with solid fill">
            <a:extLst>
              <a:ext uri="{FF2B5EF4-FFF2-40B4-BE49-F238E27FC236}">
                <a16:creationId xmlns:a16="http://schemas.microsoft.com/office/drawing/2014/main" id="{FBF02DFF-BEF4-868E-624F-891FC18FE7E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0829300" y="5401028"/>
            <a:ext cx="1234091" cy="1465745"/>
          </a:xfrm>
          <a:prstGeom prst="rect">
            <a:avLst/>
          </a:prstGeom>
        </p:spPr>
      </p:pic>
      <p:pic>
        <p:nvPicPr>
          <p:cNvPr id="29" name="Graphic 28" descr="Hourglass Finished with solid fill">
            <a:extLst>
              <a:ext uri="{FF2B5EF4-FFF2-40B4-BE49-F238E27FC236}">
                <a16:creationId xmlns:a16="http://schemas.microsoft.com/office/drawing/2014/main" id="{7665B8D2-55EA-6AFA-7238-666A991F4B4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0519037" y="13441872"/>
            <a:ext cx="1398364" cy="1209499"/>
          </a:xfrm>
          <a:prstGeom prst="rect">
            <a:avLst/>
          </a:prstGeom>
        </p:spPr>
      </p:pic>
      <p:pic>
        <p:nvPicPr>
          <p:cNvPr id="31" name="Graphic 30" descr="Chevron arrows with solid fill">
            <a:extLst>
              <a:ext uri="{FF2B5EF4-FFF2-40B4-BE49-F238E27FC236}">
                <a16:creationId xmlns:a16="http://schemas.microsoft.com/office/drawing/2014/main" id="{130AF627-EC53-106C-B0E5-E3B5D813134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0669474" y="19659744"/>
            <a:ext cx="1582309" cy="1343770"/>
          </a:xfrm>
          <a:prstGeom prst="rect">
            <a:avLst/>
          </a:prstGeom>
        </p:spPr>
      </p:pic>
      <p:pic>
        <p:nvPicPr>
          <p:cNvPr id="24" name="Picture 23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F063778C-D33A-8635-D4C7-8E4188F431B9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8925791" y="28340744"/>
            <a:ext cx="4059310" cy="4059311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4D1B16AD-4810-137B-3672-F332FEF16AF0}"/>
              </a:ext>
            </a:extLst>
          </p:cNvPr>
          <p:cNvSpPr txBox="1"/>
          <p:nvPr/>
        </p:nvSpPr>
        <p:spPr>
          <a:xfrm>
            <a:off x="31312294" y="28841099"/>
            <a:ext cx="7340723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6000">
                <a:solidFill>
                  <a:schemeClr val="bg1"/>
                </a:solidFill>
                <a:latin typeface="Britannic Bold"/>
              </a:rPr>
              <a:t>Scan For Anonymous Reporting Form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EB2BF9-A68A-EB62-84EA-D42934B54983}"/>
              </a:ext>
            </a:extLst>
          </p:cNvPr>
          <p:cNvSpPr txBox="1"/>
          <p:nvPr/>
        </p:nvSpPr>
        <p:spPr>
          <a:xfrm>
            <a:off x="17694841" y="31879787"/>
            <a:ext cx="857617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600">
                <a:solidFill>
                  <a:schemeClr val="bg1"/>
                </a:solidFill>
                <a:latin typeface="Britannic Bold"/>
              </a:rPr>
              <a:t>References Available Upon Request</a:t>
            </a:r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40" name="Rectangle 2">
            <a:extLst>
              <a:ext uri="{FF2B5EF4-FFF2-40B4-BE49-F238E27FC236}">
                <a16:creationId xmlns:a16="http://schemas.microsoft.com/office/drawing/2014/main" id="{C3093CBA-29CB-DDD4-8E3D-E166AFA7F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38912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C1A74642-BE9C-B2C7-EF94-F06FB0879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438912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id="{6784D201-DFCC-3A45-70C5-5007031F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438912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46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HSU Color Scheme">
      <a:dk1>
        <a:srgbClr val="585E60"/>
      </a:dk1>
      <a:lt1>
        <a:srgbClr val="FFFFFF"/>
      </a:lt1>
      <a:dk2>
        <a:srgbClr val="585E60"/>
      </a:dk2>
      <a:lt2>
        <a:srgbClr val="FFFFFF"/>
      </a:lt2>
      <a:accent1>
        <a:srgbClr val="5D97C9"/>
      </a:accent1>
      <a:accent2>
        <a:srgbClr val="56B146"/>
      </a:accent2>
      <a:accent3>
        <a:srgbClr val="FFC938"/>
      </a:accent3>
      <a:accent4>
        <a:srgbClr val="AECCE4"/>
      </a:accent4>
      <a:accent5>
        <a:srgbClr val="AADAA2"/>
      </a:accent5>
      <a:accent6>
        <a:srgbClr val="FFE59D"/>
      </a:accent6>
      <a:hlink>
        <a:srgbClr val="ABAFB1"/>
      </a:hlink>
      <a:folHlink>
        <a:srgbClr val="ABAFB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5A736A5B706B4199ADE3F9660632E8" ma:contentTypeVersion="15" ma:contentTypeDescription="Create a new document." ma:contentTypeScope="" ma:versionID="f7d120474b07fd95eea2ba5810105be7">
  <xsd:schema xmlns:xsd="http://www.w3.org/2001/XMLSchema" xmlns:xs="http://www.w3.org/2001/XMLSchema" xmlns:p="http://schemas.microsoft.com/office/2006/metadata/properties" xmlns:ns3="2d374a3c-f27b-4379-8d9b-b3c67df34604" xmlns:ns4="b84fef3d-7b35-4713-a4e6-f27219e8cadd" targetNamespace="http://schemas.microsoft.com/office/2006/metadata/properties" ma:root="true" ma:fieldsID="37f51f05b26f7a9d1f138cf224bf4a6a" ns3:_="" ns4:_="">
    <xsd:import namespace="2d374a3c-f27b-4379-8d9b-b3c67df34604"/>
    <xsd:import namespace="b84fef3d-7b35-4713-a4e6-f27219e8cad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LengthInSeconds" minOccurs="0"/>
                <xsd:element ref="ns3:MediaServiceLocation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374a3c-f27b-4379-8d9b-b3c67df346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4fef3d-7b35-4713-a4e6-f27219e8cad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d374a3c-f27b-4379-8d9b-b3c67df34604" xsi:nil="true"/>
  </documentManagement>
</p:properties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E7AC14-71E7-48DD-8BA2-729B1BBA1ED4}">
  <ds:schemaRefs>
    <ds:schemaRef ds:uri="2d374a3c-f27b-4379-8d9b-b3c67df34604"/>
    <ds:schemaRef ds:uri="b84fef3d-7b35-4713-a4e6-f27219e8cad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2d374a3c-f27b-4379-8d9b-b3c67df34604"/>
    <ds:schemaRef ds:uri="b84fef3d-7b35-4713-a4e6-f27219e8cad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revision>4</cp:revision>
  <cp:lastPrinted>2016-08-10T16:05:43Z</cp:lastPrinted>
  <dcterms:created xsi:type="dcterms:W3CDTF">2010-04-12T23:12:02Z</dcterms:created>
  <dcterms:modified xsi:type="dcterms:W3CDTF">2024-12-05T04:25:47Z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0x010100525A736A5B706B4199ADE3F9660632E8</vt:lpwstr>
  </property>
</Properties>
</file>