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43891200" cy="34747200"/>
  <p:notesSz cx="32461200" cy="54406800"/>
  <p:defaultTextStyle>
    <a:defPPr>
      <a:defRPr lang="en-US"/>
    </a:defPPr>
    <a:lvl1pPr marL="0" algn="l" defTabSz="4493544" rtl="0" eaLnBrk="1" latinLnBrk="0" hangingPunct="1">
      <a:defRPr sz="8800" kern="1200">
        <a:solidFill>
          <a:schemeClr val="tx1"/>
        </a:solidFill>
        <a:latin typeface="+mn-lt"/>
        <a:ea typeface="+mn-ea"/>
        <a:cs typeface="+mn-cs"/>
      </a:defRPr>
    </a:lvl1pPr>
    <a:lvl2pPr marL="2246772" algn="l" defTabSz="4493544" rtl="0" eaLnBrk="1" latinLnBrk="0" hangingPunct="1">
      <a:defRPr sz="8800" kern="1200">
        <a:solidFill>
          <a:schemeClr val="tx1"/>
        </a:solidFill>
        <a:latin typeface="+mn-lt"/>
        <a:ea typeface="+mn-ea"/>
        <a:cs typeface="+mn-cs"/>
      </a:defRPr>
    </a:lvl2pPr>
    <a:lvl3pPr marL="4493544" algn="l" defTabSz="4493544" rtl="0" eaLnBrk="1" latinLnBrk="0" hangingPunct="1">
      <a:defRPr sz="8800" kern="1200">
        <a:solidFill>
          <a:schemeClr val="tx1"/>
        </a:solidFill>
        <a:latin typeface="+mn-lt"/>
        <a:ea typeface="+mn-ea"/>
        <a:cs typeface="+mn-cs"/>
      </a:defRPr>
    </a:lvl3pPr>
    <a:lvl4pPr marL="6740317" algn="l" defTabSz="4493544" rtl="0" eaLnBrk="1" latinLnBrk="0" hangingPunct="1">
      <a:defRPr sz="8800" kern="1200">
        <a:solidFill>
          <a:schemeClr val="tx1"/>
        </a:solidFill>
        <a:latin typeface="+mn-lt"/>
        <a:ea typeface="+mn-ea"/>
        <a:cs typeface="+mn-cs"/>
      </a:defRPr>
    </a:lvl4pPr>
    <a:lvl5pPr marL="8987089" algn="l" defTabSz="4493544" rtl="0" eaLnBrk="1" latinLnBrk="0" hangingPunct="1">
      <a:defRPr sz="8800" kern="1200">
        <a:solidFill>
          <a:schemeClr val="tx1"/>
        </a:solidFill>
        <a:latin typeface="+mn-lt"/>
        <a:ea typeface="+mn-ea"/>
        <a:cs typeface="+mn-cs"/>
      </a:defRPr>
    </a:lvl5pPr>
    <a:lvl6pPr marL="11233861" algn="l" defTabSz="4493544" rtl="0" eaLnBrk="1" latinLnBrk="0" hangingPunct="1">
      <a:defRPr sz="8800" kern="1200">
        <a:solidFill>
          <a:schemeClr val="tx1"/>
        </a:solidFill>
        <a:latin typeface="+mn-lt"/>
        <a:ea typeface="+mn-ea"/>
        <a:cs typeface="+mn-cs"/>
      </a:defRPr>
    </a:lvl6pPr>
    <a:lvl7pPr marL="13480633" algn="l" defTabSz="4493544" rtl="0" eaLnBrk="1" latinLnBrk="0" hangingPunct="1">
      <a:defRPr sz="8800" kern="1200">
        <a:solidFill>
          <a:schemeClr val="tx1"/>
        </a:solidFill>
        <a:latin typeface="+mn-lt"/>
        <a:ea typeface="+mn-ea"/>
        <a:cs typeface="+mn-cs"/>
      </a:defRPr>
    </a:lvl7pPr>
    <a:lvl8pPr marL="15727406" algn="l" defTabSz="4493544" rtl="0" eaLnBrk="1" latinLnBrk="0" hangingPunct="1">
      <a:defRPr sz="8800" kern="1200">
        <a:solidFill>
          <a:schemeClr val="tx1"/>
        </a:solidFill>
        <a:latin typeface="+mn-lt"/>
        <a:ea typeface="+mn-ea"/>
        <a:cs typeface="+mn-cs"/>
      </a:defRPr>
    </a:lvl8pPr>
    <a:lvl9pPr marL="17974178" algn="l" defTabSz="4493544" rtl="0" eaLnBrk="1" latinLnBrk="0" hangingPunct="1">
      <a:defRPr sz="8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21" d="100"/>
          <a:sy n="21" d="100"/>
        </p:scale>
        <p:origin x="-1356" y="-132"/>
      </p:cViewPr>
      <p:guideLst>
        <p:guide orient="horz" pos="10944"/>
        <p:guide pos="1382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794156"/>
            <a:ext cx="37307520" cy="74481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9690080"/>
            <a:ext cx="30723840" cy="88798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46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493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740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987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233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480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727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974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08FF-99A6-48D9-8608-4C1971390969}" type="datetimeFigureOut">
              <a:rPr lang="en-US" smtClean="0"/>
              <a:pPr/>
              <a:t>5/18/2012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E6AE-2064-4740-BE85-72C4F16906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08FF-99A6-48D9-8608-4C1971390969}" type="datetimeFigureOut">
              <a:rPr lang="en-US" smtClean="0"/>
              <a:pPr/>
              <a:t>5/18/2012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E6AE-2064-4740-BE85-72C4F16906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742905" y="7054006"/>
            <a:ext cx="47404018" cy="1502092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0843" y="7054006"/>
            <a:ext cx="141480542" cy="15020924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08FF-99A6-48D9-8608-4C1971390969}" type="datetimeFigureOut">
              <a:rPr lang="en-US" smtClean="0"/>
              <a:pPr/>
              <a:t>5/18/2012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E6AE-2064-4740-BE85-72C4F16906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08FF-99A6-48D9-8608-4C1971390969}" type="datetimeFigureOut">
              <a:rPr lang="en-US" smtClean="0"/>
              <a:pPr/>
              <a:t>5/18/2012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E6AE-2064-4740-BE85-72C4F16906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22328296"/>
            <a:ext cx="37307520" cy="6901180"/>
          </a:xfrm>
        </p:spPr>
        <p:txBody>
          <a:bodyPr anchor="t"/>
          <a:lstStyle>
            <a:lvl1pPr algn="l">
              <a:defRPr sz="19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4727349"/>
            <a:ext cx="37307520" cy="7600947"/>
          </a:xfrm>
        </p:spPr>
        <p:txBody>
          <a:bodyPr anchor="b"/>
          <a:lstStyle>
            <a:lvl1pPr marL="0" indent="0">
              <a:buNone/>
              <a:defRPr sz="9800">
                <a:solidFill>
                  <a:schemeClr val="tx1">
                    <a:tint val="75000"/>
                  </a:schemeClr>
                </a:solidFill>
              </a:defRPr>
            </a:lvl1pPr>
            <a:lvl2pPr marL="2246772" indent="0">
              <a:buNone/>
              <a:defRPr sz="8800">
                <a:solidFill>
                  <a:schemeClr val="tx1">
                    <a:tint val="75000"/>
                  </a:schemeClr>
                </a:solidFill>
              </a:defRPr>
            </a:lvl2pPr>
            <a:lvl3pPr marL="4493544" indent="0">
              <a:buNone/>
              <a:defRPr sz="7900">
                <a:solidFill>
                  <a:schemeClr val="tx1">
                    <a:tint val="75000"/>
                  </a:schemeClr>
                </a:solidFill>
              </a:defRPr>
            </a:lvl3pPr>
            <a:lvl4pPr marL="6740317" indent="0">
              <a:buNone/>
              <a:defRPr sz="6900">
                <a:solidFill>
                  <a:schemeClr val="tx1">
                    <a:tint val="75000"/>
                  </a:schemeClr>
                </a:solidFill>
              </a:defRPr>
            </a:lvl4pPr>
            <a:lvl5pPr marL="8987089" indent="0">
              <a:buNone/>
              <a:defRPr sz="6900">
                <a:solidFill>
                  <a:schemeClr val="tx1">
                    <a:tint val="75000"/>
                  </a:schemeClr>
                </a:solidFill>
              </a:defRPr>
            </a:lvl5pPr>
            <a:lvl6pPr marL="11233861" indent="0">
              <a:buNone/>
              <a:defRPr sz="6900">
                <a:solidFill>
                  <a:schemeClr val="tx1">
                    <a:tint val="75000"/>
                  </a:schemeClr>
                </a:solidFill>
              </a:defRPr>
            </a:lvl6pPr>
            <a:lvl7pPr marL="13480633" indent="0">
              <a:buNone/>
              <a:defRPr sz="6900">
                <a:solidFill>
                  <a:schemeClr val="tx1">
                    <a:tint val="75000"/>
                  </a:schemeClr>
                </a:solidFill>
              </a:defRPr>
            </a:lvl7pPr>
            <a:lvl8pPr marL="15727406" indent="0">
              <a:buNone/>
              <a:defRPr sz="6900">
                <a:solidFill>
                  <a:schemeClr val="tx1">
                    <a:tint val="75000"/>
                  </a:schemeClr>
                </a:solidFill>
              </a:defRPr>
            </a:lvl8pPr>
            <a:lvl9pPr marL="17974178" indent="0">
              <a:buNone/>
              <a:defRPr sz="6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08FF-99A6-48D9-8608-4C1971390969}" type="datetimeFigureOut">
              <a:rPr lang="en-US" smtClean="0"/>
              <a:pPr/>
              <a:t>5/18/2012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E6AE-2064-4740-BE85-72C4F16906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30842" y="41077309"/>
            <a:ext cx="94442280" cy="116185947"/>
          </a:xfrm>
        </p:spPr>
        <p:txBody>
          <a:bodyPr/>
          <a:lstStyle>
            <a:lvl1pPr>
              <a:defRPr sz="13800"/>
            </a:lvl1pPr>
            <a:lvl2pPr>
              <a:defRPr sz="11800"/>
            </a:lvl2pPr>
            <a:lvl3pPr>
              <a:defRPr sz="9800"/>
            </a:lvl3pPr>
            <a:lvl4pPr>
              <a:defRPr sz="8800"/>
            </a:lvl4pPr>
            <a:lvl5pPr>
              <a:defRPr sz="8800"/>
            </a:lvl5pPr>
            <a:lvl6pPr>
              <a:defRPr sz="8800"/>
            </a:lvl6pPr>
            <a:lvl7pPr>
              <a:defRPr sz="8800"/>
            </a:lvl7pPr>
            <a:lvl8pPr>
              <a:defRPr sz="8800"/>
            </a:lvl8pPr>
            <a:lvl9pPr>
              <a:defRPr sz="8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704642" y="41077309"/>
            <a:ext cx="94442280" cy="116185947"/>
          </a:xfrm>
        </p:spPr>
        <p:txBody>
          <a:bodyPr/>
          <a:lstStyle>
            <a:lvl1pPr>
              <a:defRPr sz="13800"/>
            </a:lvl1pPr>
            <a:lvl2pPr>
              <a:defRPr sz="11800"/>
            </a:lvl2pPr>
            <a:lvl3pPr>
              <a:defRPr sz="9800"/>
            </a:lvl3pPr>
            <a:lvl4pPr>
              <a:defRPr sz="8800"/>
            </a:lvl4pPr>
            <a:lvl5pPr>
              <a:defRPr sz="8800"/>
            </a:lvl5pPr>
            <a:lvl6pPr>
              <a:defRPr sz="8800"/>
            </a:lvl6pPr>
            <a:lvl7pPr>
              <a:defRPr sz="8800"/>
            </a:lvl7pPr>
            <a:lvl8pPr>
              <a:defRPr sz="8800"/>
            </a:lvl8pPr>
            <a:lvl9pPr>
              <a:defRPr sz="8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08FF-99A6-48D9-8608-4C1971390969}" type="datetimeFigureOut">
              <a:rPr lang="en-US" smtClean="0"/>
              <a:pPr/>
              <a:t>5/18/2012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E6AE-2064-4740-BE85-72C4F16906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91499"/>
            <a:ext cx="39502080" cy="5791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777906"/>
            <a:ext cx="19392902" cy="3241461"/>
          </a:xfrm>
        </p:spPr>
        <p:txBody>
          <a:bodyPr anchor="b"/>
          <a:lstStyle>
            <a:lvl1pPr marL="0" indent="0">
              <a:buNone/>
              <a:defRPr sz="11800" b="1"/>
            </a:lvl1pPr>
            <a:lvl2pPr marL="2246772" indent="0">
              <a:buNone/>
              <a:defRPr sz="9800" b="1"/>
            </a:lvl2pPr>
            <a:lvl3pPr marL="4493544" indent="0">
              <a:buNone/>
              <a:defRPr sz="8800" b="1"/>
            </a:lvl3pPr>
            <a:lvl4pPr marL="6740317" indent="0">
              <a:buNone/>
              <a:defRPr sz="7900" b="1"/>
            </a:lvl4pPr>
            <a:lvl5pPr marL="8987089" indent="0">
              <a:buNone/>
              <a:defRPr sz="7900" b="1"/>
            </a:lvl5pPr>
            <a:lvl6pPr marL="11233861" indent="0">
              <a:buNone/>
              <a:defRPr sz="7900" b="1"/>
            </a:lvl6pPr>
            <a:lvl7pPr marL="13480633" indent="0">
              <a:buNone/>
              <a:defRPr sz="7900" b="1"/>
            </a:lvl7pPr>
            <a:lvl8pPr marL="15727406" indent="0">
              <a:buNone/>
              <a:defRPr sz="7900" b="1"/>
            </a:lvl8pPr>
            <a:lvl9pPr marL="17974178" indent="0">
              <a:buNone/>
              <a:defRPr sz="7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1019367"/>
            <a:ext cx="19392902" cy="20019859"/>
          </a:xfrm>
        </p:spPr>
        <p:txBody>
          <a:bodyPr/>
          <a:lstStyle>
            <a:lvl1pPr>
              <a:defRPr sz="11800"/>
            </a:lvl1pPr>
            <a:lvl2pPr>
              <a:defRPr sz="9800"/>
            </a:lvl2pPr>
            <a:lvl3pPr>
              <a:defRPr sz="8800"/>
            </a:lvl3pPr>
            <a:lvl4pPr>
              <a:defRPr sz="7900"/>
            </a:lvl4pPr>
            <a:lvl5pPr>
              <a:defRPr sz="7900"/>
            </a:lvl5pPr>
            <a:lvl6pPr>
              <a:defRPr sz="7900"/>
            </a:lvl6pPr>
            <a:lvl7pPr>
              <a:defRPr sz="7900"/>
            </a:lvl7pPr>
            <a:lvl8pPr>
              <a:defRPr sz="7900"/>
            </a:lvl8pPr>
            <a:lvl9pPr>
              <a:defRPr sz="7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2" y="7777906"/>
            <a:ext cx="19400520" cy="3241461"/>
          </a:xfrm>
        </p:spPr>
        <p:txBody>
          <a:bodyPr anchor="b"/>
          <a:lstStyle>
            <a:lvl1pPr marL="0" indent="0">
              <a:buNone/>
              <a:defRPr sz="11800" b="1"/>
            </a:lvl1pPr>
            <a:lvl2pPr marL="2246772" indent="0">
              <a:buNone/>
              <a:defRPr sz="9800" b="1"/>
            </a:lvl2pPr>
            <a:lvl3pPr marL="4493544" indent="0">
              <a:buNone/>
              <a:defRPr sz="8800" b="1"/>
            </a:lvl3pPr>
            <a:lvl4pPr marL="6740317" indent="0">
              <a:buNone/>
              <a:defRPr sz="7900" b="1"/>
            </a:lvl4pPr>
            <a:lvl5pPr marL="8987089" indent="0">
              <a:buNone/>
              <a:defRPr sz="7900" b="1"/>
            </a:lvl5pPr>
            <a:lvl6pPr marL="11233861" indent="0">
              <a:buNone/>
              <a:defRPr sz="7900" b="1"/>
            </a:lvl6pPr>
            <a:lvl7pPr marL="13480633" indent="0">
              <a:buNone/>
              <a:defRPr sz="7900" b="1"/>
            </a:lvl7pPr>
            <a:lvl8pPr marL="15727406" indent="0">
              <a:buNone/>
              <a:defRPr sz="7900" b="1"/>
            </a:lvl8pPr>
            <a:lvl9pPr marL="17974178" indent="0">
              <a:buNone/>
              <a:defRPr sz="7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2" y="11019367"/>
            <a:ext cx="19400520" cy="20019859"/>
          </a:xfrm>
        </p:spPr>
        <p:txBody>
          <a:bodyPr/>
          <a:lstStyle>
            <a:lvl1pPr>
              <a:defRPr sz="11800"/>
            </a:lvl1pPr>
            <a:lvl2pPr>
              <a:defRPr sz="9800"/>
            </a:lvl2pPr>
            <a:lvl3pPr>
              <a:defRPr sz="8800"/>
            </a:lvl3pPr>
            <a:lvl4pPr>
              <a:defRPr sz="7900"/>
            </a:lvl4pPr>
            <a:lvl5pPr>
              <a:defRPr sz="7900"/>
            </a:lvl5pPr>
            <a:lvl6pPr>
              <a:defRPr sz="7900"/>
            </a:lvl6pPr>
            <a:lvl7pPr>
              <a:defRPr sz="7900"/>
            </a:lvl7pPr>
            <a:lvl8pPr>
              <a:defRPr sz="7900"/>
            </a:lvl8pPr>
            <a:lvl9pPr>
              <a:defRPr sz="7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08FF-99A6-48D9-8608-4C1971390969}" type="datetimeFigureOut">
              <a:rPr lang="en-US" smtClean="0"/>
              <a:pPr/>
              <a:t>5/18/2012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E6AE-2064-4740-BE85-72C4F16906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08FF-99A6-48D9-8608-4C1971390969}" type="datetimeFigureOut">
              <a:rPr lang="en-US" smtClean="0"/>
              <a:pPr/>
              <a:t>5/18/2012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E6AE-2064-4740-BE85-72C4F16906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08FF-99A6-48D9-8608-4C1971390969}" type="datetimeFigureOut">
              <a:rPr lang="en-US" smtClean="0"/>
              <a:pPr/>
              <a:t>5/18/2012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E6AE-2064-4740-BE85-72C4F16906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3" y="1383453"/>
            <a:ext cx="14439902" cy="5887720"/>
          </a:xfrm>
        </p:spPr>
        <p:txBody>
          <a:bodyPr anchor="b"/>
          <a:lstStyle>
            <a:lvl1pPr algn="l">
              <a:defRPr sz="9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83456"/>
            <a:ext cx="24536400" cy="29655773"/>
          </a:xfrm>
        </p:spPr>
        <p:txBody>
          <a:bodyPr/>
          <a:lstStyle>
            <a:lvl1pPr>
              <a:defRPr sz="15700"/>
            </a:lvl1pPr>
            <a:lvl2pPr>
              <a:defRPr sz="13800"/>
            </a:lvl2pPr>
            <a:lvl3pPr>
              <a:defRPr sz="11800"/>
            </a:lvl3pPr>
            <a:lvl4pPr>
              <a:defRPr sz="9800"/>
            </a:lvl4pPr>
            <a:lvl5pPr>
              <a:defRPr sz="9800"/>
            </a:lvl5pPr>
            <a:lvl6pPr>
              <a:defRPr sz="9800"/>
            </a:lvl6pPr>
            <a:lvl7pPr>
              <a:defRPr sz="9800"/>
            </a:lvl7pPr>
            <a:lvl8pPr>
              <a:defRPr sz="9800"/>
            </a:lvl8pPr>
            <a:lvl9pPr>
              <a:defRPr sz="9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3" y="7271176"/>
            <a:ext cx="14439902" cy="23768053"/>
          </a:xfrm>
        </p:spPr>
        <p:txBody>
          <a:bodyPr/>
          <a:lstStyle>
            <a:lvl1pPr marL="0" indent="0">
              <a:buNone/>
              <a:defRPr sz="6900"/>
            </a:lvl1pPr>
            <a:lvl2pPr marL="2246772" indent="0">
              <a:buNone/>
              <a:defRPr sz="5900"/>
            </a:lvl2pPr>
            <a:lvl3pPr marL="4493544" indent="0">
              <a:buNone/>
              <a:defRPr sz="4900"/>
            </a:lvl3pPr>
            <a:lvl4pPr marL="6740317" indent="0">
              <a:buNone/>
              <a:defRPr sz="4400"/>
            </a:lvl4pPr>
            <a:lvl5pPr marL="8987089" indent="0">
              <a:buNone/>
              <a:defRPr sz="4400"/>
            </a:lvl5pPr>
            <a:lvl6pPr marL="11233861" indent="0">
              <a:buNone/>
              <a:defRPr sz="4400"/>
            </a:lvl6pPr>
            <a:lvl7pPr marL="13480633" indent="0">
              <a:buNone/>
              <a:defRPr sz="4400"/>
            </a:lvl7pPr>
            <a:lvl8pPr marL="15727406" indent="0">
              <a:buNone/>
              <a:defRPr sz="4400"/>
            </a:lvl8pPr>
            <a:lvl9pPr marL="17974178" indent="0">
              <a:buNone/>
              <a:defRPr sz="4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08FF-99A6-48D9-8608-4C1971390969}" type="datetimeFigureOut">
              <a:rPr lang="en-US" smtClean="0"/>
              <a:pPr/>
              <a:t>5/18/2012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E6AE-2064-4740-BE85-72C4F16906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2" y="24323040"/>
            <a:ext cx="26334720" cy="2871473"/>
          </a:xfrm>
        </p:spPr>
        <p:txBody>
          <a:bodyPr anchor="b"/>
          <a:lstStyle>
            <a:lvl1pPr algn="l">
              <a:defRPr sz="9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2" y="3104727"/>
            <a:ext cx="26334720" cy="20848320"/>
          </a:xfrm>
        </p:spPr>
        <p:txBody>
          <a:bodyPr/>
          <a:lstStyle>
            <a:lvl1pPr marL="0" indent="0">
              <a:buNone/>
              <a:defRPr sz="15700"/>
            </a:lvl1pPr>
            <a:lvl2pPr marL="2246772" indent="0">
              <a:buNone/>
              <a:defRPr sz="13800"/>
            </a:lvl2pPr>
            <a:lvl3pPr marL="4493544" indent="0">
              <a:buNone/>
              <a:defRPr sz="11800"/>
            </a:lvl3pPr>
            <a:lvl4pPr marL="6740317" indent="0">
              <a:buNone/>
              <a:defRPr sz="9800"/>
            </a:lvl4pPr>
            <a:lvl5pPr marL="8987089" indent="0">
              <a:buNone/>
              <a:defRPr sz="9800"/>
            </a:lvl5pPr>
            <a:lvl6pPr marL="11233861" indent="0">
              <a:buNone/>
              <a:defRPr sz="9800"/>
            </a:lvl6pPr>
            <a:lvl7pPr marL="13480633" indent="0">
              <a:buNone/>
              <a:defRPr sz="9800"/>
            </a:lvl7pPr>
            <a:lvl8pPr marL="15727406" indent="0">
              <a:buNone/>
              <a:defRPr sz="9800"/>
            </a:lvl8pPr>
            <a:lvl9pPr marL="17974178" indent="0">
              <a:buNone/>
              <a:defRPr sz="9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2" y="27194513"/>
            <a:ext cx="26334720" cy="4077967"/>
          </a:xfrm>
        </p:spPr>
        <p:txBody>
          <a:bodyPr/>
          <a:lstStyle>
            <a:lvl1pPr marL="0" indent="0">
              <a:buNone/>
              <a:defRPr sz="6900"/>
            </a:lvl1pPr>
            <a:lvl2pPr marL="2246772" indent="0">
              <a:buNone/>
              <a:defRPr sz="5900"/>
            </a:lvl2pPr>
            <a:lvl3pPr marL="4493544" indent="0">
              <a:buNone/>
              <a:defRPr sz="4900"/>
            </a:lvl3pPr>
            <a:lvl4pPr marL="6740317" indent="0">
              <a:buNone/>
              <a:defRPr sz="4400"/>
            </a:lvl4pPr>
            <a:lvl5pPr marL="8987089" indent="0">
              <a:buNone/>
              <a:defRPr sz="4400"/>
            </a:lvl5pPr>
            <a:lvl6pPr marL="11233861" indent="0">
              <a:buNone/>
              <a:defRPr sz="4400"/>
            </a:lvl6pPr>
            <a:lvl7pPr marL="13480633" indent="0">
              <a:buNone/>
              <a:defRPr sz="4400"/>
            </a:lvl7pPr>
            <a:lvl8pPr marL="15727406" indent="0">
              <a:buNone/>
              <a:defRPr sz="4400"/>
            </a:lvl8pPr>
            <a:lvl9pPr marL="17974178" indent="0">
              <a:buNone/>
              <a:defRPr sz="4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08FF-99A6-48D9-8608-4C1971390969}" type="datetimeFigureOut">
              <a:rPr lang="en-US" smtClean="0"/>
              <a:pPr/>
              <a:t>5/18/2012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E6AE-2064-4740-BE85-72C4F16906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91499"/>
            <a:ext cx="39502080" cy="5791200"/>
          </a:xfrm>
          <a:prstGeom prst="rect">
            <a:avLst/>
          </a:prstGeom>
        </p:spPr>
        <p:txBody>
          <a:bodyPr vert="horz" lIns="449354" tIns="224677" rIns="449354" bIns="22467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8107682"/>
            <a:ext cx="39502080" cy="22931546"/>
          </a:xfrm>
          <a:prstGeom prst="rect">
            <a:avLst/>
          </a:prstGeom>
        </p:spPr>
        <p:txBody>
          <a:bodyPr vert="horz" lIns="449354" tIns="224677" rIns="449354" bIns="22467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2205509"/>
            <a:ext cx="10241280" cy="1849967"/>
          </a:xfrm>
          <a:prstGeom prst="rect">
            <a:avLst/>
          </a:prstGeom>
        </p:spPr>
        <p:txBody>
          <a:bodyPr vert="horz" lIns="449354" tIns="224677" rIns="449354" bIns="224677" rtlCol="0" anchor="ctr"/>
          <a:lstStyle>
            <a:lvl1pPr algn="l">
              <a:defRPr sz="5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08FF-99A6-48D9-8608-4C1971390969}" type="datetimeFigureOut">
              <a:rPr lang="en-US" smtClean="0"/>
              <a:pPr/>
              <a:t>5/18/2012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32205509"/>
            <a:ext cx="13898880" cy="1849967"/>
          </a:xfrm>
          <a:prstGeom prst="rect">
            <a:avLst/>
          </a:prstGeom>
        </p:spPr>
        <p:txBody>
          <a:bodyPr vert="horz" lIns="449354" tIns="224677" rIns="449354" bIns="224677" rtlCol="0" anchor="ctr"/>
          <a:lstStyle>
            <a:lvl1pPr algn="ctr">
              <a:defRPr sz="5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32205509"/>
            <a:ext cx="10241280" cy="1849967"/>
          </a:xfrm>
          <a:prstGeom prst="rect">
            <a:avLst/>
          </a:prstGeom>
        </p:spPr>
        <p:txBody>
          <a:bodyPr vert="horz" lIns="449354" tIns="224677" rIns="449354" bIns="224677" rtlCol="0" anchor="ctr"/>
          <a:lstStyle>
            <a:lvl1pPr algn="r">
              <a:defRPr sz="5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AE6AE-2064-4740-BE85-72C4F16906E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3544" rtl="0" eaLnBrk="1" latinLnBrk="0" hangingPunct="1">
        <a:spcBef>
          <a:spcPct val="0"/>
        </a:spcBef>
        <a:buNone/>
        <a:defRPr sz="21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85079" indent="-1685079" algn="l" defTabSz="4493544" rtl="0" eaLnBrk="1" latinLnBrk="0" hangingPunct="1">
        <a:spcBef>
          <a:spcPct val="20000"/>
        </a:spcBef>
        <a:buFont typeface="Arial" pitchFamily="34" charset="0"/>
        <a:buChar char="•"/>
        <a:defRPr sz="15700" kern="1200">
          <a:solidFill>
            <a:schemeClr val="tx1"/>
          </a:solidFill>
          <a:latin typeface="+mn-lt"/>
          <a:ea typeface="+mn-ea"/>
          <a:cs typeface="+mn-cs"/>
        </a:defRPr>
      </a:lvl1pPr>
      <a:lvl2pPr marL="3651005" indent="-1404233" algn="l" defTabSz="4493544" rtl="0" eaLnBrk="1" latinLnBrk="0" hangingPunct="1">
        <a:spcBef>
          <a:spcPct val="20000"/>
        </a:spcBef>
        <a:buFont typeface="Arial" pitchFamily="34" charset="0"/>
        <a:buChar char="–"/>
        <a:defRPr sz="13800" kern="1200">
          <a:solidFill>
            <a:schemeClr val="tx1"/>
          </a:solidFill>
          <a:latin typeface="+mn-lt"/>
          <a:ea typeface="+mn-ea"/>
          <a:cs typeface="+mn-cs"/>
        </a:defRPr>
      </a:lvl2pPr>
      <a:lvl3pPr marL="5616931" indent="-1123386" algn="l" defTabSz="4493544" rtl="0" eaLnBrk="1" latinLnBrk="0" hangingPunct="1">
        <a:spcBef>
          <a:spcPct val="20000"/>
        </a:spcBef>
        <a:buFont typeface="Arial" pitchFamily="34" charset="0"/>
        <a:buChar char="•"/>
        <a:defRPr sz="11800" kern="1200">
          <a:solidFill>
            <a:schemeClr val="tx1"/>
          </a:solidFill>
          <a:latin typeface="+mn-lt"/>
          <a:ea typeface="+mn-ea"/>
          <a:cs typeface="+mn-cs"/>
        </a:defRPr>
      </a:lvl3pPr>
      <a:lvl4pPr marL="7863703" indent="-1123386" algn="l" defTabSz="4493544" rtl="0" eaLnBrk="1" latinLnBrk="0" hangingPunct="1">
        <a:spcBef>
          <a:spcPct val="20000"/>
        </a:spcBef>
        <a:buFont typeface="Arial" pitchFamily="34" charset="0"/>
        <a:buChar char="–"/>
        <a:defRPr sz="9800" kern="1200">
          <a:solidFill>
            <a:schemeClr val="tx1"/>
          </a:solidFill>
          <a:latin typeface="+mn-lt"/>
          <a:ea typeface="+mn-ea"/>
          <a:cs typeface="+mn-cs"/>
        </a:defRPr>
      </a:lvl4pPr>
      <a:lvl5pPr marL="10110475" indent="-1123386" algn="l" defTabSz="4493544" rtl="0" eaLnBrk="1" latinLnBrk="0" hangingPunct="1">
        <a:spcBef>
          <a:spcPct val="20000"/>
        </a:spcBef>
        <a:buFont typeface="Arial" pitchFamily="34" charset="0"/>
        <a:buChar char="»"/>
        <a:defRPr sz="9800" kern="1200">
          <a:solidFill>
            <a:schemeClr val="tx1"/>
          </a:solidFill>
          <a:latin typeface="+mn-lt"/>
          <a:ea typeface="+mn-ea"/>
          <a:cs typeface="+mn-cs"/>
        </a:defRPr>
      </a:lvl5pPr>
      <a:lvl6pPr marL="12357247" indent="-1123386" algn="l" defTabSz="4493544" rtl="0" eaLnBrk="1" latinLnBrk="0" hangingPunct="1">
        <a:spcBef>
          <a:spcPct val="20000"/>
        </a:spcBef>
        <a:buFont typeface="Arial" pitchFamily="34" charset="0"/>
        <a:buChar char="•"/>
        <a:defRPr sz="9800" kern="1200">
          <a:solidFill>
            <a:schemeClr val="tx1"/>
          </a:solidFill>
          <a:latin typeface="+mn-lt"/>
          <a:ea typeface="+mn-ea"/>
          <a:cs typeface="+mn-cs"/>
        </a:defRPr>
      </a:lvl6pPr>
      <a:lvl7pPr marL="14604020" indent="-1123386" algn="l" defTabSz="4493544" rtl="0" eaLnBrk="1" latinLnBrk="0" hangingPunct="1">
        <a:spcBef>
          <a:spcPct val="20000"/>
        </a:spcBef>
        <a:buFont typeface="Arial" pitchFamily="34" charset="0"/>
        <a:buChar char="•"/>
        <a:defRPr sz="9800" kern="1200">
          <a:solidFill>
            <a:schemeClr val="tx1"/>
          </a:solidFill>
          <a:latin typeface="+mn-lt"/>
          <a:ea typeface="+mn-ea"/>
          <a:cs typeface="+mn-cs"/>
        </a:defRPr>
      </a:lvl7pPr>
      <a:lvl8pPr marL="16850792" indent="-1123386" algn="l" defTabSz="4493544" rtl="0" eaLnBrk="1" latinLnBrk="0" hangingPunct="1">
        <a:spcBef>
          <a:spcPct val="20000"/>
        </a:spcBef>
        <a:buFont typeface="Arial" pitchFamily="34" charset="0"/>
        <a:buChar char="•"/>
        <a:defRPr sz="9800" kern="1200">
          <a:solidFill>
            <a:schemeClr val="tx1"/>
          </a:solidFill>
          <a:latin typeface="+mn-lt"/>
          <a:ea typeface="+mn-ea"/>
          <a:cs typeface="+mn-cs"/>
        </a:defRPr>
      </a:lvl8pPr>
      <a:lvl9pPr marL="19097564" indent="-1123386" algn="l" defTabSz="4493544" rtl="0" eaLnBrk="1" latinLnBrk="0" hangingPunct="1">
        <a:spcBef>
          <a:spcPct val="20000"/>
        </a:spcBef>
        <a:buFont typeface="Arial" pitchFamily="34" charset="0"/>
        <a:buChar char="•"/>
        <a:defRPr sz="9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9354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1pPr>
      <a:lvl2pPr marL="2246772" algn="l" defTabSz="449354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2pPr>
      <a:lvl3pPr marL="4493544" algn="l" defTabSz="449354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3pPr>
      <a:lvl4pPr marL="6740317" algn="l" defTabSz="449354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4pPr>
      <a:lvl5pPr marL="8987089" algn="l" defTabSz="449354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5pPr>
      <a:lvl6pPr marL="11233861" algn="l" defTabSz="449354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6pPr>
      <a:lvl7pPr marL="13480633" algn="l" defTabSz="449354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7pPr>
      <a:lvl8pPr marL="15727406" algn="l" defTabSz="449354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8pPr>
      <a:lvl9pPr marL="17974178" algn="l" defTabSz="4493544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em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5400000">
            <a:off x="5410200" y="-3657600"/>
            <a:ext cx="33070800" cy="423672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1295400" y="3048000"/>
            <a:ext cx="12351327" cy="19812000"/>
            <a:chOff x="1295400" y="3048000"/>
            <a:chExt cx="12351327" cy="19812000"/>
          </a:xfrm>
        </p:grpSpPr>
        <p:pic>
          <p:nvPicPr>
            <p:cNvPr id="5" name="Picture 4" descr="vernonia2010.tif"/>
            <p:cNvPicPr>
              <a:picLocks noChangeAspect="1"/>
            </p:cNvPicPr>
            <p:nvPr/>
          </p:nvPicPr>
          <p:blipFill>
            <a:blip r:embed="rId2" cstate="print"/>
            <a:srcRect r="10152" b="5477"/>
            <a:stretch>
              <a:fillRect/>
            </a:stretch>
          </p:blipFill>
          <p:spPr>
            <a:xfrm>
              <a:off x="1295400" y="3733800"/>
              <a:ext cx="12351327" cy="191262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76400" y="3048000"/>
              <a:ext cx="10961462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smtClean="0"/>
                <a:t>1. Bio-Surveys: Field Observations and Location Maps</a:t>
              </a:r>
              <a:endParaRPr lang="en-US" sz="3800" b="1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62000" y="1676400"/>
            <a:ext cx="4251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Arial" pitchFamily="34" charset="0"/>
                <a:cs typeface="Arial" pitchFamily="34" charset="0"/>
              </a:rPr>
              <a:t>RAPID BIO-ASSESSMENT DATA CONVERSION PROCESS: Field Observation – Database Tables – GIS Map Layers 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29870400" y="12496800"/>
            <a:ext cx="12815455" cy="21098708"/>
            <a:chOff x="29870400" y="12657892"/>
            <a:chExt cx="12815455" cy="21098708"/>
          </a:xfrm>
        </p:grpSpPr>
        <p:pic>
          <p:nvPicPr>
            <p:cNvPr id="10" name="Picture 9" descr="Vernonia_2010_Coho.jpg"/>
            <p:cNvPicPr>
              <a:picLocks noChangeAspect="1"/>
            </p:cNvPicPr>
            <p:nvPr/>
          </p:nvPicPr>
          <p:blipFill>
            <a:blip r:embed="rId3" cstate="print"/>
            <a:srcRect l="6565" t="10458" r="8493" b="2704"/>
            <a:stretch>
              <a:fillRect/>
            </a:stretch>
          </p:blipFill>
          <p:spPr>
            <a:xfrm>
              <a:off x="29870400" y="13508182"/>
              <a:ext cx="12815455" cy="2024841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1059288" y="12657892"/>
              <a:ext cx="10317312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smtClean="0"/>
                <a:t>5. WOU: Map Production and Spatial Visualization</a:t>
              </a:r>
              <a:endParaRPr lang="en-US" sz="3800" b="1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219200" y="23469600"/>
            <a:ext cx="12496800" cy="10210800"/>
            <a:chOff x="1143000" y="23545800"/>
            <a:chExt cx="12496800" cy="10210800"/>
          </a:xfrm>
        </p:grpSpPr>
        <p:pic>
          <p:nvPicPr>
            <p:cNvPr id="12" name="Picture 1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10200" y="27736800"/>
              <a:ext cx="2895600" cy="2895600"/>
            </a:xfrm>
            <a:prstGeom prst="rect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3" name="Picture 12" descr="UNWC_pic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05000" y="31623000"/>
              <a:ext cx="10896600" cy="1841374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  <a:miter lim="800000"/>
            </a:ln>
          </p:spPr>
        </p:pic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017917" y="27432000"/>
              <a:ext cx="4164683" cy="3748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TextBox 15"/>
            <p:cNvSpPr txBox="1"/>
            <p:nvPr/>
          </p:nvSpPr>
          <p:spPr>
            <a:xfrm>
              <a:off x="3298554" y="23698200"/>
              <a:ext cx="83600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/>
                <a:t>Stakeholders and Community Partners</a:t>
              </a:r>
              <a:endParaRPr lang="en-US" sz="40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219200" y="24769256"/>
              <a:ext cx="6689908" cy="58631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/>
                <a:t>Western Oregon University</a:t>
              </a:r>
            </a:p>
            <a:p>
              <a:r>
                <a:rPr lang="en-US" sz="3600" b="1" dirty="0" smtClean="0"/>
                <a:t>Earth Science Team</a:t>
              </a:r>
            </a:p>
            <a:p>
              <a:endParaRPr lang="en-US" sz="800" dirty="0"/>
            </a:p>
            <a:p>
              <a:r>
                <a:rPr lang="en-US" sz="3500" dirty="0" smtClean="0"/>
                <a:t>Undergraduate Research Associates</a:t>
              </a:r>
            </a:p>
            <a:p>
              <a:endParaRPr lang="en-US" sz="800" dirty="0" smtClean="0"/>
            </a:p>
            <a:p>
              <a:r>
                <a:rPr lang="en-US" sz="3600" dirty="0" smtClean="0"/>
                <a:t>Jody Becker</a:t>
              </a:r>
            </a:p>
            <a:p>
              <a:r>
                <a:rPr lang="en-US" sz="3600" dirty="0" smtClean="0"/>
                <a:t>Cristina Francisco</a:t>
              </a:r>
            </a:p>
            <a:p>
              <a:r>
                <a:rPr lang="en-US" sz="3600" dirty="0" err="1" smtClean="0"/>
                <a:t>Riccilee</a:t>
              </a:r>
              <a:r>
                <a:rPr lang="en-US" sz="3600" dirty="0" smtClean="0"/>
                <a:t> Keller</a:t>
              </a:r>
            </a:p>
            <a:p>
              <a:r>
                <a:rPr lang="en-US" sz="3600" dirty="0" smtClean="0"/>
                <a:t>Aquilegia </a:t>
              </a:r>
              <a:r>
                <a:rPr lang="en-US" sz="3600" dirty="0" err="1" smtClean="0"/>
                <a:t>Leet</a:t>
              </a:r>
              <a:endParaRPr lang="en-US" sz="3600" dirty="0" smtClean="0"/>
            </a:p>
            <a:p>
              <a:r>
                <a:rPr lang="en-US" sz="3600" dirty="0" smtClean="0"/>
                <a:t>Brandon Snook</a:t>
              </a:r>
            </a:p>
            <a:p>
              <a:r>
                <a:rPr lang="en-US" sz="3600" dirty="0" smtClean="0"/>
                <a:t>Ryan Stanley</a:t>
              </a:r>
              <a:endParaRPr lang="en-US" sz="3600" dirty="0"/>
            </a:p>
            <a:p>
              <a:r>
                <a:rPr lang="en-US" sz="3600" dirty="0" smtClean="0"/>
                <a:t>William Vreeland</a:t>
              </a:r>
            </a:p>
          </p:txBody>
        </p:sp>
        <p:pic>
          <p:nvPicPr>
            <p:cNvPr id="20" name="Picture 205" descr="earth_sci_whitebg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229600" y="24384000"/>
              <a:ext cx="5257800" cy="2628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1143000" y="23545800"/>
              <a:ext cx="12496800" cy="102108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6306800" y="2971800"/>
            <a:ext cx="11201400" cy="17221200"/>
            <a:chOff x="16078200" y="2971800"/>
            <a:chExt cx="11201400" cy="17221200"/>
          </a:xfrm>
        </p:grpSpPr>
        <p:sp>
          <p:nvSpPr>
            <p:cNvPr id="8" name="TextBox 7"/>
            <p:cNvSpPr txBox="1"/>
            <p:nvPr/>
          </p:nvSpPr>
          <p:spPr>
            <a:xfrm>
              <a:off x="17221200" y="2971800"/>
              <a:ext cx="868936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smtClean="0"/>
                <a:t>2. Bio-Surveys: RBA Database Compilation</a:t>
              </a:r>
              <a:endParaRPr lang="en-US" sz="3800" b="1" dirty="0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6078200" y="4038600"/>
              <a:ext cx="11201400" cy="16154400"/>
              <a:chOff x="16078200" y="4038600"/>
              <a:chExt cx="11201400" cy="16154400"/>
            </a:xfrm>
          </p:grpSpPr>
          <p:pic>
            <p:nvPicPr>
              <p:cNvPr id="7" name="Picture 5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6306800" y="4343400"/>
                <a:ext cx="10738555" cy="156288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16078200" y="4038600"/>
                <a:ext cx="11201400" cy="1615440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14249400" y="21564600"/>
            <a:ext cx="15468600" cy="10811708"/>
            <a:chOff x="14173200" y="20887492"/>
            <a:chExt cx="15468600" cy="10811708"/>
          </a:xfrm>
        </p:grpSpPr>
        <p:pic>
          <p:nvPicPr>
            <p:cNvPr id="32" name="Picture 31" descr="Upper_Rock_Creek_HUC_2009_Coho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173200" y="21640800"/>
              <a:ext cx="7772400" cy="10058400"/>
            </a:xfrm>
            <a:prstGeom prst="rect">
              <a:avLst/>
            </a:prstGeom>
          </p:spPr>
        </p:pic>
        <p:pic>
          <p:nvPicPr>
            <p:cNvPr id="34" name="Picture 33" descr="Pebble_Creek_HUC_2010_Coho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869400" y="21640800"/>
              <a:ext cx="7772400" cy="1005840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7250152" y="20887492"/>
              <a:ext cx="9343648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smtClean="0"/>
                <a:t>6. WOU: Data Layers and Project Deliverables</a:t>
              </a:r>
              <a:endParaRPr lang="en-US" sz="3800" b="1" dirty="0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30099000" y="2971800"/>
            <a:ext cx="12423437" cy="9452679"/>
            <a:chOff x="30099000" y="2971800"/>
            <a:chExt cx="12423437" cy="9452679"/>
          </a:xfrm>
        </p:grpSpPr>
        <p:grpSp>
          <p:nvGrpSpPr>
            <p:cNvPr id="23" name="Group 22"/>
            <p:cNvGrpSpPr>
              <a:grpSpLocks noChangeAspect="1"/>
            </p:cNvGrpSpPr>
            <p:nvPr/>
          </p:nvGrpSpPr>
          <p:grpSpPr>
            <a:xfrm>
              <a:off x="36423598" y="3794559"/>
              <a:ext cx="6098839" cy="8612865"/>
              <a:chOff x="19086286" y="13411200"/>
              <a:chExt cx="5704114" cy="8055429"/>
            </a:xfrm>
          </p:grpSpPr>
          <p:pic>
            <p:nvPicPr>
              <p:cNvPr id="24" name="Picture 23" descr="vernonia_quad_RBA_data.jpg"/>
              <p:cNvPicPr>
                <a:picLocks noChangeAspect="1"/>
              </p:cNvPicPr>
              <p:nvPr/>
            </p:nvPicPr>
            <p:blipFill>
              <a:blip r:embed="rId11" cstate="print"/>
              <a:srcRect l="13212" t="10606" r="13399" b="9307"/>
              <a:stretch>
                <a:fillRect/>
              </a:stretch>
            </p:blipFill>
            <p:spPr>
              <a:xfrm>
                <a:off x="19086286" y="13411200"/>
                <a:ext cx="5704114" cy="8055429"/>
              </a:xfrm>
              <a:prstGeom prst="rect">
                <a:avLst/>
              </a:prstGeom>
            </p:spPr>
          </p:pic>
          <p:pic>
            <p:nvPicPr>
              <p:cNvPr id="25" name="Picture 24" descr="vernonia_llid.emf"/>
              <p:cNvPicPr>
                <a:picLocks noChangeAspect="1"/>
              </p:cNvPicPr>
              <p:nvPr/>
            </p:nvPicPr>
            <p:blipFill>
              <a:blip r:embed="rId12" cstate="print"/>
              <a:srcRect l="16009" t="10280" r="15101" b="11516"/>
              <a:stretch>
                <a:fillRect/>
              </a:stretch>
            </p:blipFill>
            <p:spPr>
              <a:xfrm>
                <a:off x="19260457" y="13440229"/>
                <a:ext cx="5355772" cy="7866742"/>
              </a:xfrm>
              <a:prstGeom prst="rect">
                <a:avLst/>
              </a:prstGeom>
            </p:spPr>
          </p:pic>
        </p:grpSp>
        <p:sp>
          <p:nvSpPr>
            <p:cNvPr id="30" name="TextBox 29"/>
            <p:cNvSpPr txBox="1"/>
            <p:nvPr/>
          </p:nvSpPr>
          <p:spPr>
            <a:xfrm>
              <a:off x="30556200" y="2971800"/>
              <a:ext cx="4994509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smtClean="0"/>
                <a:t>3. WOU Stream Routing</a:t>
              </a:r>
              <a:endParaRPr lang="en-US" sz="38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6608484" y="3056692"/>
              <a:ext cx="530151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smtClean="0"/>
                <a:t>4. WOU Pool Registration</a:t>
              </a:r>
              <a:endParaRPr lang="en-US" sz="3800" b="1" dirty="0"/>
            </a:p>
          </p:txBody>
        </p:sp>
        <p:grpSp>
          <p:nvGrpSpPr>
            <p:cNvPr id="48" name="Group 47"/>
            <p:cNvGrpSpPr>
              <a:grpSpLocks noChangeAspect="1"/>
            </p:cNvGrpSpPr>
            <p:nvPr/>
          </p:nvGrpSpPr>
          <p:grpSpPr>
            <a:xfrm>
              <a:off x="30099000" y="3581400"/>
              <a:ext cx="6419088" cy="8843079"/>
              <a:chOff x="30099000" y="3775364"/>
              <a:chExt cx="5943600" cy="8188036"/>
            </a:xfrm>
          </p:grpSpPr>
          <p:pic>
            <p:nvPicPr>
              <p:cNvPr id="49" name="Picture 48" descr="vernonia_quad_routes.emf"/>
              <p:cNvPicPr>
                <a:picLocks noChangeAspect="1"/>
              </p:cNvPicPr>
              <p:nvPr/>
            </p:nvPicPr>
            <p:blipFill>
              <a:blip r:embed="rId13" cstate="print"/>
              <a:srcRect l="11940" t="9021" r="11609" b="9582"/>
              <a:stretch>
                <a:fillRect/>
              </a:stretch>
            </p:blipFill>
            <p:spPr>
              <a:xfrm>
                <a:off x="30099000" y="3775364"/>
                <a:ext cx="5943600" cy="8188036"/>
              </a:xfrm>
              <a:prstGeom prst="rect">
                <a:avLst/>
              </a:prstGeom>
            </p:spPr>
          </p:pic>
          <p:cxnSp>
            <p:nvCxnSpPr>
              <p:cNvPr id="50" name="Straight Arrow Connector 49"/>
              <p:cNvCxnSpPr/>
              <p:nvPr/>
            </p:nvCxnSpPr>
            <p:spPr>
              <a:xfrm flipH="1">
                <a:off x="31851600" y="6248400"/>
                <a:ext cx="228600" cy="1524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 flipH="1">
                <a:off x="31546800" y="6477000"/>
                <a:ext cx="228600" cy="1524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 flipH="1">
                <a:off x="31099125" y="8343900"/>
                <a:ext cx="228600" cy="1524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 flipH="1">
                <a:off x="31699200" y="10591800"/>
                <a:ext cx="228600" cy="1524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 flipH="1">
                <a:off x="31318200" y="6858000"/>
                <a:ext cx="152400" cy="3048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31242000" y="7391400"/>
                <a:ext cx="76200" cy="4572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>
                <a:off x="31394400" y="8077200"/>
                <a:ext cx="152400" cy="381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/>
              <p:nvPr/>
            </p:nvCxnSpPr>
            <p:spPr>
              <a:xfrm>
                <a:off x="31546800" y="8610600"/>
                <a:ext cx="152400" cy="381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>
                <a:off x="31775400" y="9220200"/>
                <a:ext cx="152400" cy="3048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>
                <a:off x="32004000" y="9829800"/>
                <a:ext cx="76200" cy="4572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>
                <a:off x="32080200" y="10515600"/>
                <a:ext cx="152400" cy="381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>
                <a:off x="32385000" y="10972800"/>
                <a:ext cx="457200" cy="1524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H="1">
                <a:off x="30784800" y="7696200"/>
                <a:ext cx="304800" cy="1524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 flipH="1">
                <a:off x="31394400" y="9144000"/>
                <a:ext cx="76200" cy="4572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/>
              <p:cNvCxnSpPr/>
              <p:nvPr/>
            </p:nvCxnSpPr>
            <p:spPr>
              <a:xfrm flipH="1">
                <a:off x="31089600" y="9982200"/>
                <a:ext cx="228600" cy="381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/>
              <p:cNvCxnSpPr/>
              <p:nvPr/>
            </p:nvCxnSpPr>
            <p:spPr>
              <a:xfrm flipV="1">
                <a:off x="33147000" y="4800600"/>
                <a:ext cx="0" cy="4572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/>
              <p:cNvCxnSpPr/>
              <p:nvPr/>
            </p:nvCxnSpPr>
            <p:spPr>
              <a:xfrm flipH="1" flipV="1">
                <a:off x="32842200" y="4267200"/>
                <a:ext cx="152400" cy="3048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/>
              <p:nvPr/>
            </p:nvCxnSpPr>
            <p:spPr>
              <a:xfrm flipH="1">
                <a:off x="33375600" y="5562600"/>
                <a:ext cx="228600" cy="3048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/>
              <p:cNvCxnSpPr/>
              <p:nvPr/>
            </p:nvCxnSpPr>
            <p:spPr>
              <a:xfrm flipH="1">
                <a:off x="33147000" y="6019800"/>
                <a:ext cx="152400" cy="381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/>
              <p:cNvCxnSpPr/>
              <p:nvPr/>
            </p:nvCxnSpPr>
            <p:spPr>
              <a:xfrm>
                <a:off x="33070800" y="6629400"/>
                <a:ext cx="152400" cy="4572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/>
              <p:cNvCxnSpPr/>
              <p:nvPr/>
            </p:nvCxnSpPr>
            <p:spPr>
              <a:xfrm>
                <a:off x="33070800" y="7772400"/>
                <a:ext cx="0" cy="381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/>
              <p:cNvCxnSpPr/>
              <p:nvPr/>
            </p:nvCxnSpPr>
            <p:spPr>
              <a:xfrm flipH="1">
                <a:off x="32766000" y="8382000"/>
                <a:ext cx="152400" cy="3048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/>
              <p:cNvCxnSpPr/>
              <p:nvPr/>
            </p:nvCxnSpPr>
            <p:spPr>
              <a:xfrm>
                <a:off x="32613600" y="8915400"/>
                <a:ext cx="0" cy="5334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/>
              <p:nvPr/>
            </p:nvCxnSpPr>
            <p:spPr>
              <a:xfrm>
                <a:off x="32537400" y="9753600"/>
                <a:ext cx="0" cy="381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/>
              <p:nvPr/>
            </p:nvCxnSpPr>
            <p:spPr>
              <a:xfrm>
                <a:off x="32918400" y="9448800"/>
                <a:ext cx="304800" cy="2286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/>
              <p:nvPr/>
            </p:nvCxnSpPr>
            <p:spPr>
              <a:xfrm>
                <a:off x="32918400" y="9144000"/>
                <a:ext cx="457200" cy="762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/>
              <p:cNvCxnSpPr/>
              <p:nvPr/>
            </p:nvCxnSpPr>
            <p:spPr>
              <a:xfrm>
                <a:off x="33832800" y="9448800"/>
                <a:ext cx="381000" cy="2286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/>
              <p:cNvCxnSpPr/>
              <p:nvPr/>
            </p:nvCxnSpPr>
            <p:spPr>
              <a:xfrm>
                <a:off x="33299400" y="8001000"/>
                <a:ext cx="381000" cy="1524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/>
              <p:cNvCxnSpPr/>
              <p:nvPr/>
            </p:nvCxnSpPr>
            <p:spPr>
              <a:xfrm>
                <a:off x="33528000" y="7391400"/>
                <a:ext cx="381000" cy="762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 flipV="1">
                <a:off x="34290000" y="7162800"/>
                <a:ext cx="152400" cy="381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/>
              <p:cNvCxnSpPr/>
              <p:nvPr/>
            </p:nvCxnSpPr>
            <p:spPr>
              <a:xfrm>
                <a:off x="34594800" y="7772400"/>
                <a:ext cx="304800" cy="1524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/>
              <p:cNvCxnSpPr/>
              <p:nvPr/>
            </p:nvCxnSpPr>
            <p:spPr>
              <a:xfrm>
                <a:off x="33985200" y="8763000"/>
                <a:ext cx="228600" cy="3048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/>
              <p:cNvCxnSpPr/>
              <p:nvPr/>
            </p:nvCxnSpPr>
            <p:spPr>
              <a:xfrm>
                <a:off x="34290000" y="8229600"/>
                <a:ext cx="304800" cy="1524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/>
              <p:cNvCxnSpPr/>
              <p:nvPr/>
            </p:nvCxnSpPr>
            <p:spPr>
              <a:xfrm>
                <a:off x="35128200" y="8153400"/>
                <a:ext cx="304800" cy="2286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Arrow Connector 83"/>
              <p:cNvCxnSpPr/>
              <p:nvPr/>
            </p:nvCxnSpPr>
            <p:spPr>
              <a:xfrm>
                <a:off x="34594800" y="10134600"/>
                <a:ext cx="228600" cy="3048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/>
              <p:cNvCxnSpPr/>
              <p:nvPr/>
            </p:nvCxnSpPr>
            <p:spPr>
              <a:xfrm>
                <a:off x="34137600" y="10210800"/>
                <a:ext cx="76200" cy="4572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/>
              <p:cNvCxnSpPr/>
              <p:nvPr/>
            </p:nvCxnSpPr>
            <p:spPr>
              <a:xfrm flipV="1">
                <a:off x="34594800" y="9601200"/>
                <a:ext cx="381000" cy="1524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86</Words>
  <Application>Microsoft Office PowerPoint</Application>
  <PresentationFormat>Custom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Company>Western Oregon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UCS</dc:creator>
  <cp:lastModifiedBy>UCS</cp:lastModifiedBy>
  <cp:revision>29</cp:revision>
  <dcterms:created xsi:type="dcterms:W3CDTF">2012-05-18T06:57:24Z</dcterms:created>
  <dcterms:modified xsi:type="dcterms:W3CDTF">2012-05-19T04:39:33Z</dcterms:modified>
</cp:coreProperties>
</file>