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33.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25.xml" ContentType="application/vnd.openxmlformats-officedocument.presentationml.notes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35.xml" ContentType="application/vnd.openxmlformats-officedocument.presentationml.notesSlide+xml"/>
  <Override PartName="/ppt/notesSlides/notesSlide31.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28.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19.xml" ContentType="application/vnd.openxmlformats-officedocument.presentationml.notesSlide+xml"/>
  <Override PartName="/ppt/notesSlides/notesSlide30.xml" ContentType="application/vnd.openxmlformats-officedocument.presentationml.notesSlide+xml"/>
  <Override PartName="/ppt/notesSlides/notesSlide34.xml" ContentType="application/vnd.openxmlformats-officedocument.presentationml.notesSlide+xml"/>
  <Override PartName="/ppt/notesSlides/notesSlide21.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3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showSpecialPlsOnTitleSld="0" firstSlideNum="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Lst>
  <p:sldSz cy="9753600" cx="130048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34.xml" Type="http://schemas.openxmlformats.org/officeDocument/2006/relationships/slide" Id="rId39"/><Relationship Target="slides/slide33.xml" Type="http://schemas.openxmlformats.org/officeDocument/2006/relationships/slide" Id="rId38"/><Relationship Target="slides/slide32.xml" Type="http://schemas.openxmlformats.org/officeDocument/2006/relationships/slide" Id="rId37"/><Relationship Target="slides/slide14.xml" Type="http://schemas.openxmlformats.org/officeDocument/2006/relationships/slide" Id="rId19"/><Relationship Target="slides/slide31.xml" Type="http://schemas.openxmlformats.org/officeDocument/2006/relationships/slide" Id="rId36"/><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25.xml" Type="http://schemas.openxmlformats.org/officeDocument/2006/relationships/slide" Id="rId30"/><Relationship Target="slides/slide7.xml" Type="http://schemas.openxmlformats.org/officeDocument/2006/relationships/slide" Id="rId12"/><Relationship Target="slides/slide26.xml" Type="http://schemas.openxmlformats.org/officeDocument/2006/relationships/slide" Id="rId31"/><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29.xml" Type="http://schemas.openxmlformats.org/officeDocument/2006/relationships/slide" Id="rId34"/><Relationship Target="slides/slide30.xml" Type="http://schemas.openxmlformats.org/officeDocument/2006/relationships/slide" Id="rId35"/><Relationship Target="slides/slide27.xml" Type="http://schemas.openxmlformats.org/officeDocument/2006/relationships/slide" Id="rId32"/><Relationship Target="slides/slide28.xml" Type="http://schemas.openxmlformats.org/officeDocument/2006/relationships/slide" Id="rId33"/><Relationship Target="slides/slide24.xml" Type="http://schemas.openxmlformats.org/officeDocument/2006/relationships/slide" Id="rId29"/><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presProps.xml" Type="http://schemas.openxmlformats.org/officeDocument/2006/relationships/presProps" Id="rId2"/><Relationship Target="slides/slide16.xml" Type="http://schemas.openxmlformats.org/officeDocument/2006/relationships/slide" Id="rId21"/><Relationship Target="slides/slide35.xml" Type="http://schemas.openxmlformats.org/officeDocument/2006/relationships/slide" Id="rId40"/><Relationship Target="theme/theme3.xml" Type="http://schemas.openxmlformats.org/officeDocument/2006/relationships/theme" Id="rId1"/><Relationship Target="slides/slide17.xml" Type="http://schemas.openxmlformats.org/officeDocument/2006/relationships/slide" Id="rId22"/><Relationship Target="slideMasters/slideMaster1.xml" Type="http://schemas.openxmlformats.org/officeDocument/2006/relationships/slideMaster" Id="rId4"/><Relationship Target="slides/slide18.xml" Type="http://schemas.openxmlformats.org/officeDocument/2006/relationships/slide" Id="rId23"/><Relationship Target="tableStyles.xml" Type="http://schemas.openxmlformats.org/officeDocument/2006/relationships/tableStyles" Id="rId3"/><Relationship Target="slides/slide19.xml" Type="http://schemas.openxmlformats.org/officeDocument/2006/relationships/slide" Id="rId24"/><Relationship Target="slides/slide15.xml" Type="http://schemas.openxmlformats.org/officeDocument/2006/relationships/slide" Id="rId20"/><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2.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3" name="Shape 3"/>
          <p:cNvSpPr txBox="1"/>
          <p:nvPr>
            <p:ph idx="1" type="body"/>
          </p:nvPr>
        </p:nvSpPr>
        <p:spPr>
          <a:xfrm>
            <a:off y="4343400" x="914400"/>
            <a:ext cy="4114800" cx="5029199"/>
          </a:xfrm>
          <a:prstGeom prst="rect">
            <a:avLst/>
          </a:prstGeom>
          <a:noFill/>
          <a:ln>
            <a:noFill/>
          </a:ln>
        </p:spPr>
        <p:txBody>
          <a:bodyPr bIns="91425" rIns="91425" lIns="91425" tIns="91425" anchor="t" anchorCtr="0"/>
          <a:lstStyle>
            <a:lvl1pPr algn="l" rtl="0" marR="0" indent="0" marL="0">
              <a:lnSpc>
                <a:spcPct val="125000"/>
              </a:lnSpc>
              <a:spcBef>
                <a:spcPts val="0"/>
              </a:spcBef>
              <a:defRPr/>
            </a:lvl1pPr>
            <a:lvl2pPr algn="l" rtl="0" marR="0" indent="228600" marL="0">
              <a:lnSpc>
                <a:spcPct val="125000"/>
              </a:lnSpc>
              <a:spcBef>
                <a:spcPts val="0"/>
              </a:spcBef>
              <a:defRPr/>
            </a:lvl2pPr>
            <a:lvl3pPr algn="l" rtl="0" marR="0" indent="457200" marL="0">
              <a:lnSpc>
                <a:spcPct val="125000"/>
              </a:lnSpc>
              <a:spcBef>
                <a:spcPts val="0"/>
              </a:spcBef>
              <a:defRPr/>
            </a:lvl3pPr>
            <a:lvl4pPr algn="l" rtl="0" marR="0" indent="685800" marL="0">
              <a:lnSpc>
                <a:spcPct val="125000"/>
              </a:lnSpc>
              <a:spcBef>
                <a:spcPts val="0"/>
              </a:spcBef>
              <a:defRPr/>
            </a:lvl4pPr>
            <a:lvl5pPr algn="l" rtl="0" marR="0" indent="914400" marL="0">
              <a:lnSpc>
                <a:spcPct val="125000"/>
              </a:lnSpc>
              <a:spcBef>
                <a:spcPts val="0"/>
              </a:spcBef>
              <a:defRPr/>
            </a:lvl5pPr>
            <a:lvl6pPr algn="l" rtl="0" marR="0" indent="1143000" marL="0">
              <a:lnSpc>
                <a:spcPct val="125000"/>
              </a:lnSpc>
              <a:spcBef>
                <a:spcPts val="0"/>
              </a:spcBef>
              <a:defRPr/>
            </a:lvl6pPr>
            <a:lvl7pPr algn="l" rtl="0" marR="0" indent="1371600" marL="0">
              <a:lnSpc>
                <a:spcPct val="125000"/>
              </a:lnSpc>
              <a:spcBef>
                <a:spcPts val="0"/>
              </a:spcBef>
              <a:defRPr/>
            </a:lvl7pPr>
            <a:lvl8pPr algn="l" rtl="0" marR="0" indent="1600200" marL="0">
              <a:lnSpc>
                <a:spcPct val="125000"/>
              </a:lnSpc>
              <a:spcBef>
                <a:spcPts val="0"/>
              </a:spcBef>
              <a:defRPr/>
            </a:lvl8pPr>
            <a:lvl9pPr algn="l" rtl="0" marR="0" indent="1828800" marL="0">
              <a:lnSpc>
                <a:spcPct val="125000"/>
              </a:lnSpc>
              <a:spcBef>
                <a:spcPts val="0"/>
              </a:spcBef>
              <a:defRPr/>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 name="Shape 35"/>
        <p:cNvGrpSpPr/>
        <p:nvPr/>
      </p:nvGrpSpPr>
      <p:grpSpPr>
        <a:xfrm>
          <a:off y="0" x="0"/>
          <a:ext cy="0" cx="0"/>
          <a:chOff y="0" x="0"/>
          <a:chExt cy="0" cx="0"/>
        </a:xfrm>
      </p:grpSpPr>
      <p:sp>
        <p:nvSpPr>
          <p:cNvPr id="36" name="Shape 36"/>
          <p:cNvSpPr txBox="1"/>
          <p:nvPr>
            <p:ph idx="1" type="body"/>
          </p:nvPr>
        </p:nvSpPr>
        <p:spPr>
          <a:xfrm>
            <a:off y="4343400" x="914400"/>
            <a:ext cy="4114800" cx="5029199"/>
          </a:xfrm>
          <a:prstGeom prst="rect">
            <a:avLst/>
          </a:prstGeom>
        </p:spPr>
        <p:txBody>
          <a:bodyPr bIns="91425" rIns="91425" lIns="91425" tIns="91425" anchor="t" anchorCtr="0">
            <a:noAutofit/>
          </a:bodyPr>
          <a:lstStyle/>
          <a:p>
            <a:pPr>
              <a:spcBef>
                <a:spcPts val="0"/>
              </a:spcBef>
              <a:buNone/>
            </a:pPr>
            <a:r>
              <a:t/>
            </a:r>
            <a:endParaRPr/>
          </a:p>
        </p:txBody>
      </p:sp>
      <p:sp>
        <p:nvSpPr>
          <p:cNvPr id="37" name="Shape 3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7" name="Shape 87"/>
        <p:cNvGrpSpPr/>
        <p:nvPr/>
      </p:nvGrpSpPr>
      <p:grpSpPr>
        <a:xfrm>
          <a:off y="0" x="0"/>
          <a:ext cy="0" cx="0"/>
          <a:chOff y="0" x="0"/>
          <a:chExt cy="0" cx="0"/>
        </a:xfrm>
      </p:grpSpPr>
      <p:sp>
        <p:nvSpPr>
          <p:cNvPr id="88" name="Shape 88"/>
          <p:cNvSpPr txBox="1"/>
          <p:nvPr>
            <p:ph idx="1" type="body"/>
          </p:nvPr>
        </p:nvSpPr>
        <p:spPr>
          <a:xfrm>
            <a:off y="4343400" x="914400"/>
            <a:ext cy="4114800" cx="5029199"/>
          </a:xfrm>
          <a:prstGeom prst="rect">
            <a:avLst/>
          </a:prstGeom>
        </p:spPr>
        <p:txBody>
          <a:bodyPr bIns="91425" rIns="91425" lIns="91425" tIns="91425" anchor="t" anchorCtr="0">
            <a:noAutofit/>
          </a:bodyPr>
          <a:lstStyle/>
          <a:p>
            <a:pPr>
              <a:spcBef>
                <a:spcPts val="0"/>
              </a:spcBef>
              <a:buNone/>
            </a:pPr>
            <a:r>
              <a:t/>
            </a:r>
            <a:endParaRPr/>
          </a:p>
        </p:txBody>
      </p:sp>
      <p:sp>
        <p:nvSpPr>
          <p:cNvPr id="89" name="Shape 8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2" name="Shape 92"/>
        <p:cNvGrpSpPr/>
        <p:nvPr/>
      </p:nvGrpSpPr>
      <p:grpSpPr>
        <a:xfrm>
          <a:off y="0" x="0"/>
          <a:ext cy="0" cx="0"/>
          <a:chOff y="0" x="0"/>
          <a:chExt cy="0" cx="0"/>
        </a:xfrm>
      </p:grpSpPr>
      <p:sp>
        <p:nvSpPr>
          <p:cNvPr id="93" name="Shape 93"/>
          <p:cNvSpPr txBox="1"/>
          <p:nvPr>
            <p:ph idx="1" type="body"/>
          </p:nvPr>
        </p:nvSpPr>
        <p:spPr>
          <a:xfrm>
            <a:off y="4343400" x="914400"/>
            <a:ext cy="4114800" cx="5029199"/>
          </a:xfrm>
          <a:prstGeom prst="rect">
            <a:avLst/>
          </a:prstGeom>
        </p:spPr>
        <p:txBody>
          <a:bodyPr bIns="91425" rIns="91425" lIns="91425" tIns="91425" anchor="t" anchorCtr="0">
            <a:noAutofit/>
          </a:bodyPr>
          <a:lstStyle/>
          <a:p>
            <a:pPr>
              <a:spcBef>
                <a:spcPts val="0"/>
              </a:spcBef>
              <a:buNone/>
            </a:pPr>
            <a:r>
              <a:t/>
            </a:r>
            <a:endParaRPr/>
          </a:p>
        </p:txBody>
      </p:sp>
      <p:sp>
        <p:nvSpPr>
          <p:cNvPr id="94" name="Shape 9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8" name="Shape 98"/>
        <p:cNvGrpSpPr/>
        <p:nvPr/>
      </p:nvGrpSpPr>
      <p:grpSpPr>
        <a:xfrm>
          <a:off y="0" x="0"/>
          <a:ext cy="0" cx="0"/>
          <a:chOff y="0" x="0"/>
          <a:chExt cy="0" cx="0"/>
        </a:xfrm>
      </p:grpSpPr>
      <p:sp>
        <p:nvSpPr>
          <p:cNvPr id="99" name="Shape 99"/>
          <p:cNvSpPr txBox="1"/>
          <p:nvPr>
            <p:ph idx="1" type="body"/>
          </p:nvPr>
        </p:nvSpPr>
        <p:spPr>
          <a:xfrm>
            <a:off y="4343400" x="914400"/>
            <a:ext cy="4114800" cx="5029199"/>
          </a:xfrm>
          <a:prstGeom prst="rect">
            <a:avLst/>
          </a:prstGeom>
        </p:spPr>
        <p:txBody>
          <a:bodyPr bIns="91425" rIns="91425" lIns="91425" tIns="91425" anchor="t" anchorCtr="0">
            <a:noAutofit/>
          </a:bodyPr>
          <a:lstStyle/>
          <a:p>
            <a:pPr>
              <a:spcBef>
                <a:spcPts val="0"/>
              </a:spcBef>
              <a:buNone/>
            </a:pPr>
            <a:r>
              <a:t/>
            </a:r>
            <a:endParaRPr/>
          </a:p>
        </p:txBody>
      </p:sp>
      <p:sp>
        <p:nvSpPr>
          <p:cNvPr id="100" name="Shape 10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4" name="Shape 104"/>
        <p:cNvGrpSpPr/>
        <p:nvPr/>
      </p:nvGrpSpPr>
      <p:grpSpPr>
        <a:xfrm>
          <a:off y="0" x="0"/>
          <a:ext cy="0" cx="0"/>
          <a:chOff y="0" x="0"/>
          <a:chExt cy="0" cx="0"/>
        </a:xfrm>
      </p:grpSpPr>
      <p:sp>
        <p:nvSpPr>
          <p:cNvPr id="105" name="Shape 105"/>
          <p:cNvSpPr txBox="1"/>
          <p:nvPr>
            <p:ph idx="1" type="body"/>
          </p:nvPr>
        </p:nvSpPr>
        <p:spPr>
          <a:xfrm>
            <a:off y="4343400" x="914400"/>
            <a:ext cy="4114800" cx="5029199"/>
          </a:xfrm>
          <a:prstGeom prst="rect">
            <a:avLst/>
          </a:prstGeom>
        </p:spPr>
        <p:txBody>
          <a:bodyPr bIns="91425" rIns="91425" lIns="91425" tIns="91425" anchor="t" anchorCtr="0">
            <a:noAutofit/>
          </a:bodyPr>
          <a:lstStyle/>
          <a:p>
            <a:pPr>
              <a:spcBef>
                <a:spcPts val="0"/>
              </a:spcBef>
              <a:buNone/>
            </a:pPr>
            <a:r>
              <a:t/>
            </a:r>
            <a:endParaRPr/>
          </a:p>
        </p:txBody>
      </p:sp>
      <p:sp>
        <p:nvSpPr>
          <p:cNvPr id="106" name="Shape 10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0" name="Shape 110"/>
        <p:cNvGrpSpPr/>
        <p:nvPr/>
      </p:nvGrpSpPr>
      <p:grpSpPr>
        <a:xfrm>
          <a:off y="0" x="0"/>
          <a:ext cy="0" cx="0"/>
          <a:chOff y="0" x="0"/>
          <a:chExt cy="0" cx="0"/>
        </a:xfrm>
      </p:grpSpPr>
      <p:sp>
        <p:nvSpPr>
          <p:cNvPr id="111" name="Shape 111"/>
          <p:cNvSpPr txBox="1"/>
          <p:nvPr>
            <p:ph idx="1" type="body"/>
          </p:nvPr>
        </p:nvSpPr>
        <p:spPr>
          <a:xfrm>
            <a:off y="4343400" x="914400"/>
            <a:ext cy="4114800" cx="5029199"/>
          </a:xfrm>
          <a:prstGeom prst="rect">
            <a:avLst/>
          </a:prstGeom>
        </p:spPr>
        <p:txBody>
          <a:bodyPr bIns="91425" rIns="91425" lIns="91425" tIns="91425" anchor="t" anchorCtr="0">
            <a:noAutofit/>
          </a:bodyPr>
          <a:lstStyle/>
          <a:p>
            <a:pPr>
              <a:spcBef>
                <a:spcPts val="0"/>
              </a:spcBef>
              <a:buNone/>
            </a:pPr>
            <a:r>
              <a:t/>
            </a:r>
            <a:endParaRPr/>
          </a:p>
        </p:txBody>
      </p:sp>
      <p:sp>
        <p:nvSpPr>
          <p:cNvPr id="112" name="Shape 11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6" name="Shape 116"/>
        <p:cNvGrpSpPr/>
        <p:nvPr/>
      </p:nvGrpSpPr>
      <p:grpSpPr>
        <a:xfrm>
          <a:off y="0" x="0"/>
          <a:ext cy="0" cx="0"/>
          <a:chOff y="0" x="0"/>
          <a:chExt cy="0" cx="0"/>
        </a:xfrm>
      </p:grpSpPr>
      <p:sp>
        <p:nvSpPr>
          <p:cNvPr id="117" name="Shape 117"/>
          <p:cNvSpPr txBox="1"/>
          <p:nvPr>
            <p:ph idx="1" type="body"/>
          </p:nvPr>
        </p:nvSpPr>
        <p:spPr>
          <a:xfrm>
            <a:off y="4343400" x="914400"/>
            <a:ext cy="4114800" cx="5029199"/>
          </a:xfrm>
          <a:prstGeom prst="rect">
            <a:avLst/>
          </a:prstGeom>
        </p:spPr>
        <p:txBody>
          <a:bodyPr bIns="91425" rIns="91425" lIns="91425" tIns="91425" anchor="t" anchorCtr="0">
            <a:noAutofit/>
          </a:bodyPr>
          <a:lstStyle/>
          <a:p>
            <a:pPr>
              <a:spcBef>
                <a:spcPts val="0"/>
              </a:spcBef>
              <a:buNone/>
            </a:pPr>
            <a:r>
              <a:t/>
            </a:r>
            <a:endParaRPr/>
          </a:p>
        </p:txBody>
      </p:sp>
      <p:sp>
        <p:nvSpPr>
          <p:cNvPr id="118" name="Shape 11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2" name="Shape 122"/>
        <p:cNvGrpSpPr/>
        <p:nvPr/>
      </p:nvGrpSpPr>
      <p:grpSpPr>
        <a:xfrm>
          <a:off y="0" x="0"/>
          <a:ext cy="0" cx="0"/>
          <a:chOff y="0" x="0"/>
          <a:chExt cy="0" cx="0"/>
        </a:xfrm>
      </p:grpSpPr>
      <p:sp>
        <p:nvSpPr>
          <p:cNvPr id="123" name="Shape 123"/>
          <p:cNvSpPr txBox="1"/>
          <p:nvPr>
            <p:ph idx="1" type="body"/>
          </p:nvPr>
        </p:nvSpPr>
        <p:spPr>
          <a:xfrm>
            <a:off y="4343400" x="914400"/>
            <a:ext cy="4114800" cx="5029199"/>
          </a:xfrm>
          <a:prstGeom prst="rect">
            <a:avLst/>
          </a:prstGeom>
        </p:spPr>
        <p:txBody>
          <a:bodyPr bIns="91425" rIns="91425" lIns="91425" tIns="91425" anchor="t" anchorCtr="0">
            <a:noAutofit/>
          </a:bodyPr>
          <a:lstStyle/>
          <a:p>
            <a:pPr>
              <a:spcBef>
                <a:spcPts val="0"/>
              </a:spcBef>
              <a:buNone/>
            </a:pPr>
            <a:r>
              <a:t/>
            </a:r>
            <a:endParaRPr/>
          </a:p>
        </p:txBody>
      </p:sp>
      <p:sp>
        <p:nvSpPr>
          <p:cNvPr id="124" name="Shape 12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8" name="Shape 128"/>
        <p:cNvGrpSpPr/>
        <p:nvPr/>
      </p:nvGrpSpPr>
      <p:grpSpPr>
        <a:xfrm>
          <a:off y="0" x="0"/>
          <a:ext cy="0" cx="0"/>
          <a:chOff y="0" x="0"/>
          <a:chExt cy="0" cx="0"/>
        </a:xfrm>
      </p:grpSpPr>
      <p:sp>
        <p:nvSpPr>
          <p:cNvPr id="129" name="Shape 129"/>
          <p:cNvSpPr txBox="1"/>
          <p:nvPr>
            <p:ph idx="1" type="body"/>
          </p:nvPr>
        </p:nvSpPr>
        <p:spPr>
          <a:xfrm>
            <a:off y="4343400" x="914400"/>
            <a:ext cy="4114800" cx="5029199"/>
          </a:xfrm>
          <a:prstGeom prst="rect">
            <a:avLst/>
          </a:prstGeom>
        </p:spPr>
        <p:txBody>
          <a:bodyPr bIns="91425" rIns="91425" lIns="91425" tIns="91425" anchor="t" anchorCtr="0">
            <a:noAutofit/>
          </a:bodyPr>
          <a:lstStyle/>
          <a:p>
            <a:pPr>
              <a:spcBef>
                <a:spcPts val="0"/>
              </a:spcBef>
              <a:buNone/>
            </a:pPr>
            <a:r>
              <a:t/>
            </a:r>
            <a:endParaRPr/>
          </a:p>
        </p:txBody>
      </p:sp>
      <p:sp>
        <p:nvSpPr>
          <p:cNvPr id="130" name="Shape 13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3" name="Shape 133"/>
        <p:cNvGrpSpPr/>
        <p:nvPr/>
      </p:nvGrpSpPr>
      <p:grpSpPr>
        <a:xfrm>
          <a:off y="0" x="0"/>
          <a:ext cy="0" cx="0"/>
          <a:chOff y="0" x="0"/>
          <a:chExt cy="0" cx="0"/>
        </a:xfrm>
      </p:grpSpPr>
      <p:sp>
        <p:nvSpPr>
          <p:cNvPr id="134" name="Shape 134"/>
          <p:cNvSpPr txBox="1"/>
          <p:nvPr>
            <p:ph idx="1" type="body"/>
          </p:nvPr>
        </p:nvSpPr>
        <p:spPr>
          <a:xfrm>
            <a:off y="4343400" x="914400"/>
            <a:ext cy="4114800" cx="5029199"/>
          </a:xfrm>
          <a:prstGeom prst="rect">
            <a:avLst/>
          </a:prstGeom>
        </p:spPr>
        <p:txBody>
          <a:bodyPr bIns="91425" rIns="91425" lIns="91425" tIns="91425" anchor="t" anchorCtr="0">
            <a:noAutofit/>
          </a:bodyPr>
          <a:lstStyle/>
          <a:p>
            <a:pPr>
              <a:spcBef>
                <a:spcPts val="0"/>
              </a:spcBef>
              <a:buNone/>
            </a:pPr>
            <a:r>
              <a:t/>
            </a:r>
            <a:endParaRPr/>
          </a:p>
        </p:txBody>
      </p:sp>
      <p:sp>
        <p:nvSpPr>
          <p:cNvPr id="135" name="Shape 13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9" name="Shape 139"/>
        <p:cNvGrpSpPr/>
        <p:nvPr/>
      </p:nvGrpSpPr>
      <p:grpSpPr>
        <a:xfrm>
          <a:off y="0" x="0"/>
          <a:ext cy="0" cx="0"/>
          <a:chOff y="0" x="0"/>
          <a:chExt cy="0" cx="0"/>
        </a:xfrm>
      </p:grpSpPr>
      <p:sp>
        <p:nvSpPr>
          <p:cNvPr id="140" name="Shape 140"/>
          <p:cNvSpPr txBox="1"/>
          <p:nvPr>
            <p:ph idx="1" type="body"/>
          </p:nvPr>
        </p:nvSpPr>
        <p:spPr>
          <a:xfrm>
            <a:off y="4343400" x="914400"/>
            <a:ext cy="4114800" cx="5029199"/>
          </a:xfrm>
          <a:prstGeom prst="rect">
            <a:avLst/>
          </a:prstGeom>
        </p:spPr>
        <p:txBody>
          <a:bodyPr bIns="91425" rIns="91425" lIns="91425" tIns="91425" anchor="t" anchorCtr="0">
            <a:noAutofit/>
          </a:bodyPr>
          <a:lstStyle/>
          <a:p>
            <a:pPr>
              <a:spcBef>
                <a:spcPts val="0"/>
              </a:spcBef>
              <a:buNone/>
            </a:pPr>
            <a:r>
              <a:t/>
            </a:r>
            <a:endParaRPr/>
          </a:p>
        </p:txBody>
      </p:sp>
      <p:sp>
        <p:nvSpPr>
          <p:cNvPr id="141" name="Shape 14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1" name="Shape 41"/>
        <p:cNvGrpSpPr/>
        <p:nvPr/>
      </p:nvGrpSpPr>
      <p:grpSpPr>
        <a:xfrm>
          <a:off y="0" x="0"/>
          <a:ext cy="0" cx="0"/>
          <a:chOff y="0" x="0"/>
          <a:chExt cy="0" cx="0"/>
        </a:xfrm>
      </p:grpSpPr>
      <p:sp>
        <p:nvSpPr>
          <p:cNvPr id="42" name="Shape 42"/>
          <p:cNvSpPr txBox="1"/>
          <p:nvPr>
            <p:ph idx="1" type="body"/>
          </p:nvPr>
        </p:nvSpPr>
        <p:spPr>
          <a:xfrm>
            <a:off y="4343400" x="914400"/>
            <a:ext cy="4114800" cx="5029199"/>
          </a:xfrm>
          <a:prstGeom prst="rect">
            <a:avLst/>
          </a:prstGeom>
        </p:spPr>
        <p:txBody>
          <a:bodyPr bIns="91425" rIns="91425" lIns="91425" tIns="91425" anchor="t" anchorCtr="0">
            <a:noAutofit/>
          </a:bodyPr>
          <a:lstStyle/>
          <a:p>
            <a:pPr>
              <a:spcBef>
                <a:spcPts val="0"/>
              </a:spcBef>
              <a:buNone/>
            </a:pPr>
            <a:r>
              <a:t/>
            </a:r>
            <a:endParaRPr/>
          </a:p>
        </p:txBody>
      </p:sp>
      <p:sp>
        <p:nvSpPr>
          <p:cNvPr id="43" name="Shape 4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5" name="Shape 145"/>
        <p:cNvGrpSpPr/>
        <p:nvPr/>
      </p:nvGrpSpPr>
      <p:grpSpPr>
        <a:xfrm>
          <a:off y="0" x="0"/>
          <a:ext cy="0" cx="0"/>
          <a:chOff y="0" x="0"/>
          <a:chExt cy="0" cx="0"/>
        </a:xfrm>
      </p:grpSpPr>
      <p:sp>
        <p:nvSpPr>
          <p:cNvPr id="146" name="Shape 146"/>
          <p:cNvSpPr txBox="1"/>
          <p:nvPr>
            <p:ph idx="1" type="body"/>
          </p:nvPr>
        </p:nvSpPr>
        <p:spPr>
          <a:xfrm>
            <a:off y="4343400" x="914400"/>
            <a:ext cy="4114800" cx="5029199"/>
          </a:xfrm>
          <a:prstGeom prst="rect">
            <a:avLst/>
          </a:prstGeom>
        </p:spPr>
        <p:txBody>
          <a:bodyPr bIns="91425" rIns="91425" lIns="91425" tIns="91425" anchor="t" anchorCtr="0">
            <a:noAutofit/>
          </a:bodyPr>
          <a:lstStyle/>
          <a:p>
            <a:pPr>
              <a:spcBef>
                <a:spcPts val="0"/>
              </a:spcBef>
              <a:buNone/>
            </a:pPr>
            <a:r>
              <a:t/>
            </a:r>
            <a:endParaRPr/>
          </a:p>
        </p:txBody>
      </p:sp>
      <p:sp>
        <p:nvSpPr>
          <p:cNvPr id="147" name="Shape 14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1" name="Shape 151"/>
        <p:cNvGrpSpPr/>
        <p:nvPr/>
      </p:nvGrpSpPr>
      <p:grpSpPr>
        <a:xfrm>
          <a:off y="0" x="0"/>
          <a:ext cy="0" cx="0"/>
          <a:chOff y="0" x="0"/>
          <a:chExt cy="0" cx="0"/>
        </a:xfrm>
      </p:grpSpPr>
      <p:sp>
        <p:nvSpPr>
          <p:cNvPr id="152" name="Shape 152"/>
          <p:cNvSpPr txBox="1"/>
          <p:nvPr>
            <p:ph idx="1" type="body"/>
          </p:nvPr>
        </p:nvSpPr>
        <p:spPr>
          <a:xfrm>
            <a:off y="4343400" x="914400"/>
            <a:ext cy="4114800" cx="5029199"/>
          </a:xfrm>
          <a:prstGeom prst="rect">
            <a:avLst/>
          </a:prstGeom>
        </p:spPr>
        <p:txBody>
          <a:bodyPr bIns="91425" rIns="91425" lIns="91425" tIns="91425" anchor="t" anchorCtr="0">
            <a:noAutofit/>
          </a:bodyPr>
          <a:lstStyle/>
          <a:p>
            <a:pPr>
              <a:spcBef>
                <a:spcPts val="0"/>
              </a:spcBef>
              <a:buNone/>
            </a:pPr>
            <a:r>
              <a:t/>
            </a:r>
            <a:endParaRPr/>
          </a:p>
        </p:txBody>
      </p:sp>
      <p:sp>
        <p:nvSpPr>
          <p:cNvPr id="153" name="Shape 15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7" name="Shape 157"/>
        <p:cNvGrpSpPr/>
        <p:nvPr/>
      </p:nvGrpSpPr>
      <p:grpSpPr>
        <a:xfrm>
          <a:off y="0" x="0"/>
          <a:ext cy="0" cx="0"/>
          <a:chOff y="0" x="0"/>
          <a:chExt cy="0" cx="0"/>
        </a:xfrm>
      </p:grpSpPr>
      <p:sp>
        <p:nvSpPr>
          <p:cNvPr id="158" name="Shape 158"/>
          <p:cNvSpPr txBox="1"/>
          <p:nvPr>
            <p:ph idx="1" type="body"/>
          </p:nvPr>
        </p:nvSpPr>
        <p:spPr>
          <a:xfrm>
            <a:off y="4343400" x="914400"/>
            <a:ext cy="4114800" cx="5029199"/>
          </a:xfrm>
          <a:prstGeom prst="rect">
            <a:avLst/>
          </a:prstGeom>
        </p:spPr>
        <p:txBody>
          <a:bodyPr bIns="91425" rIns="91425" lIns="91425" tIns="91425" anchor="t" anchorCtr="0">
            <a:noAutofit/>
          </a:bodyPr>
          <a:lstStyle/>
          <a:p>
            <a:pPr>
              <a:spcBef>
                <a:spcPts val="0"/>
              </a:spcBef>
              <a:buNone/>
            </a:pPr>
            <a:r>
              <a:t/>
            </a:r>
            <a:endParaRPr/>
          </a:p>
        </p:txBody>
      </p:sp>
      <p:sp>
        <p:nvSpPr>
          <p:cNvPr id="159" name="Shape 15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3" name="Shape 163"/>
        <p:cNvGrpSpPr/>
        <p:nvPr/>
      </p:nvGrpSpPr>
      <p:grpSpPr>
        <a:xfrm>
          <a:off y="0" x="0"/>
          <a:ext cy="0" cx="0"/>
          <a:chOff y="0" x="0"/>
          <a:chExt cy="0" cx="0"/>
        </a:xfrm>
      </p:grpSpPr>
      <p:sp>
        <p:nvSpPr>
          <p:cNvPr id="164" name="Shape 164"/>
          <p:cNvSpPr txBox="1"/>
          <p:nvPr>
            <p:ph idx="1" type="body"/>
          </p:nvPr>
        </p:nvSpPr>
        <p:spPr>
          <a:xfrm>
            <a:off y="4343400" x="914400"/>
            <a:ext cy="4114800" cx="5029199"/>
          </a:xfrm>
          <a:prstGeom prst="rect">
            <a:avLst/>
          </a:prstGeom>
        </p:spPr>
        <p:txBody>
          <a:bodyPr bIns="91425" rIns="91425" lIns="91425" tIns="91425" anchor="t" anchorCtr="0">
            <a:noAutofit/>
          </a:bodyPr>
          <a:lstStyle/>
          <a:p>
            <a:pPr>
              <a:spcBef>
                <a:spcPts val="0"/>
              </a:spcBef>
              <a:buNone/>
            </a:pPr>
            <a:r>
              <a:t/>
            </a:r>
            <a:endParaRPr/>
          </a:p>
        </p:txBody>
      </p:sp>
      <p:sp>
        <p:nvSpPr>
          <p:cNvPr id="165" name="Shape 16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9" name="Shape 169"/>
        <p:cNvGrpSpPr/>
        <p:nvPr/>
      </p:nvGrpSpPr>
      <p:grpSpPr>
        <a:xfrm>
          <a:off y="0" x="0"/>
          <a:ext cy="0" cx="0"/>
          <a:chOff y="0" x="0"/>
          <a:chExt cy="0" cx="0"/>
        </a:xfrm>
      </p:grpSpPr>
      <p:sp>
        <p:nvSpPr>
          <p:cNvPr id="170" name="Shape 170"/>
          <p:cNvSpPr txBox="1"/>
          <p:nvPr>
            <p:ph idx="1" type="body"/>
          </p:nvPr>
        </p:nvSpPr>
        <p:spPr>
          <a:xfrm>
            <a:off y="4343400" x="914400"/>
            <a:ext cy="4114800" cx="5029199"/>
          </a:xfrm>
          <a:prstGeom prst="rect">
            <a:avLst/>
          </a:prstGeom>
        </p:spPr>
        <p:txBody>
          <a:bodyPr bIns="91425" rIns="91425" lIns="91425" tIns="91425" anchor="t" anchorCtr="0">
            <a:noAutofit/>
          </a:bodyPr>
          <a:lstStyle/>
          <a:p>
            <a:pPr>
              <a:spcBef>
                <a:spcPts val="0"/>
              </a:spcBef>
              <a:buNone/>
            </a:pPr>
            <a:r>
              <a:t/>
            </a:r>
            <a:endParaRPr/>
          </a:p>
        </p:txBody>
      </p:sp>
      <p:sp>
        <p:nvSpPr>
          <p:cNvPr id="171" name="Shape 17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5" name="Shape 175"/>
        <p:cNvGrpSpPr/>
        <p:nvPr/>
      </p:nvGrpSpPr>
      <p:grpSpPr>
        <a:xfrm>
          <a:off y="0" x="0"/>
          <a:ext cy="0" cx="0"/>
          <a:chOff y="0" x="0"/>
          <a:chExt cy="0" cx="0"/>
        </a:xfrm>
      </p:grpSpPr>
      <p:sp>
        <p:nvSpPr>
          <p:cNvPr id="176" name="Shape 176"/>
          <p:cNvSpPr txBox="1"/>
          <p:nvPr>
            <p:ph idx="1" type="body"/>
          </p:nvPr>
        </p:nvSpPr>
        <p:spPr>
          <a:xfrm>
            <a:off y="4343400" x="914400"/>
            <a:ext cy="4114800" cx="5029199"/>
          </a:xfrm>
          <a:prstGeom prst="rect">
            <a:avLst/>
          </a:prstGeom>
        </p:spPr>
        <p:txBody>
          <a:bodyPr bIns="91425" rIns="91425" lIns="91425" tIns="91425" anchor="t" anchorCtr="0">
            <a:noAutofit/>
          </a:bodyPr>
          <a:lstStyle/>
          <a:p>
            <a:pPr>
              <a:spcBef>
                <a:spcPts val="0"/>
              </a:spcBef>
              <a:buNone/>
            </a:pPr>
            <a:r>
              <a:t/>
            </a:r>
            <a:endParaRPr/>
          </a:p>
        </p:txBody>
      </p:sp>
      <p:sp>
        <p:nvSpPr>
          <p:cNvPr id="177" name="Shape 17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1" name="Shape 181"/>
        <p:cNvGrpSpPr/>
        <p:nvPr/>
      </p:nvGrpSpPr>
      <p:grpSpPr>
        <a:xfrm>
          <a:off y="0" x="0"/>
          <a:ext cy="0" cx="0"/>
          <a:chOff y="0" x="0"/>
          <a:chExt cy="0" cx="0"/>
        </a:xfrm>
      </p:grpSpPr>
      <p:sp>
        <p:nvSpPr>
          <p:cNvPr id="182" name="Shape 182"/>
          <p:cNvSpPr txBox="1"/>
          <p:nvPr>
            <p:ph idx="1" type="body"/>
          </p:nvPr>
        </p:nvSpPr>
        <p:spPr>
          <a:xfrm>
            <a:off y="4343400" x="914400"/>
            <a:ext cy="4114800" cx="5029199"/>
          </a:xfrm>
          <a:prstGeom prst="rect">
            <a:avLst/>
          </a:prstGeom>
        </p:spPr>
        <p:txBody>
          <a:bodyPr bIns="91425" rIns="91425" lIns="91425" tIns="91425" anchor="t" anchorCtr="0">
            <a:noAutofit/>
          </a:bodyPr>
          <a:lstStyle/>
          <a:p>
            <a:pPr>
              <a:spcBef>
                <a:spcPts val="0"/>
              </a:spcBef>
              <a:buNone/>
            </a:pPr>
            <a:r>
              <a:t/>
            </a:r>
            <a:endParaRPr/>
          </a:p>
        </p:txBody>
      </p:sp>
      <p:sp>
        <p:nvSpPr>
          <p:cNvPr id="183" name="Shape 18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7" name="Shape 187"/>
        <p:cNvGrpSpPr/>
        <p:nvPr/>
      </p:nvGrpSpPr>
      <p:grpSpPr>
        <a:xfrm>
          <a:off y="0" x="0"/>
          <a:ext cy="0" cx="0"/>
          <a:chOff y="0" x="0"/>
          <a:chExt cy="0" cx="0"/>
        </a:xfrm>
      </p:grpSpPr>
      <p:sp>
        <p:nvSpPr>
          <p:cNvPr id="188" name="Shape 188"/>
          <p:cNvSpPr txBox="1"/>
          <p:nvPr>
            <p:ph idx="1" type="body"/>
          </p:nvPr>
        </p:nvSpPr>
        <p:spPr>
          <a:xfrm>
            <a:off y="4343400" x="914400"/>
            <a:ext cy="4114800" cx="5029199"/>
          </a:xfrm>
          <a:prstGeom prst="rect">
            <a:avLst/>
          </a:prstGeom>
        </p:spPr>
        <p:txBody>
          <a:bodyPr bIns="91425" rIns="91425" lIns="91425" tIns="91425" anchor="t" anchorCtr="0">
            <a:noAutofit/>
          </a:bodyPr>
          <a:lstStyle/>
          <a:p>
            <a:pPr>
              <a:spcBef>
                <a:spcPts val="0"/>
              </a:spcBef>
              <a:buNone/>
            </a:pPr>
            <a:r>
              <a:t/>
            </a:r>
            <a:endParaRPr/>
          </a:p>
        </p:txBody>
      </p:sp>
      <p:sp>
        <p:nvSpPr>
          <p:cNvPr id="189" name="Shape 189"/>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2" name="Shape 192"/>
        <p:cNvGrpSpPr/>
        <p:nvPr/>
      </p:nvGrpSpPr>
      <p:grpSpPr>
        <a:xfrm>
          <a:off y="0" x="0"/>
          <a:ext cy="0" cx="0"/>
          <a:chOff y="0" x="0"/>
          <a:chExt cy="0" cx="0"/>
        </a:xfrm>
      </p:grpSpPr>
      <p:sp>
        <p:nvSpPr>
          <p:cNvPr id="193" name="Shape 193"/>
          <p:cNvSpPr txBox="1"/>
          <p:nvPr>
            <p:ph idx="1" type="body"/>
          </p:nvPr>
        </p:nvSpPr>
        <p:spPr>
          <a:xfrm>
            <a:off y="4343400" x="914400"/>
            <a:ext cy="4114800" cx="5029199"/>
          </a:xfrm>
          <a:prstGeom prst="rect">
            <a:avLst/>
          </a:prstGeom>
        </p:spPr>
        <p:txBody>
          <a:bodyPr bIns="91425" rIns="91425" lIns="91425" tIns="91425" anchor="t" anchorCtr="0">
            <a:noAutofit/>
          </a:bodyPr>
          <a:lstStyle/>
          <a:p>
            <a:pPr>
              <a:spcBef>
                <a:spcPts val="0"/>
              </a:spcBef>
              <a:buNone/>
            </a:pPr>
            <a:r>
              <a:t/>
            </a:r>
            <a:endParaRPr/>
          </a:p>
        </p:txBody>
      </p:sp>
      <p:sp>
        <p:nvSpPr>
          <p:cNvPr id="194" name="Shape 19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8" name="Shape 198"/>
        <p:cNvGrpSpPr/>
        <p:nvPr/>
      </p:nvGrpSpPr>
      <p:grpSpPr>
        <a:xfrm>
          <a:off y="0" x="0"/>
          <a:ext cy="0" cx="0"/>
          <a:chOff y="0" x="0"/>
          <a:chExt cy="0" cx="0"/>
        </a:xfrm>
      </p:grpSpPr>
      <p:sp>
        <p:nvSpPr>
          <p:cNvPr id="199" name="Shape 199"/>
          <p:cNvSpPr txBox="1"/>
          <p:nvPr>
            <p:ph idx="1" type="body"/>
          </p:nvPr>
        </p:nvSpPr>
        <p:spPr>
          <a:xfrm>
            <a:off y="4343400" x="914400"/>
            <a:ext cy="4114800" cx="5029199"/>
          </a:xfrm>
          <a:prstGeom prst="rect">
            <a:avLst/>
          </a:prstGeom>
        </p:spPr>
        <p:txBody>
          <a:bodyPr bIns="91425" rIns="91425" lIns="91425" tIns="91425" anchor="t" anchorCtr="0">
            <a:noAutofit/>
          </a:bodyPr>
          <a:lstStyle/>
          <a:p>
            <a:pPr>
              <a:spcBef>
                <a:spcPts val="0"/>
              </a:spcBef>
              <a:buNone/>
            </a:pPr>
            <a:r>
              <a:t/>
            </a:r>
            <a:endParaRPr/>
          </a:p>
        </p:txBody>
      </p:sp>
      <p:sp>
        <p:nvSpPr>
          <p:cNvPr id="200" name="Shape 20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6" name="Shape 46"/>
        <p:cNvGrpSpPr/>
        <p:nvPr/>
      </p:nvGrpSpPr>
      <p:grpSpPr>
        <a:xfrm>
          <a:off y="0" x="0"/>
          <a:ext cy="0" cx="0"/>
          <a:chOff y="0" x="0"/>
          <a:chExt cy="0" cx="0"/>
        </a:xfrm>
      </p:grpSpPr>
      <p:sp>
        <p:nvSpPr>
          <p:cNvPr id="47" name="Shape 47"/>
          <p:cNvSpPr txBox="1"/>
          <p:nvPr>
            <p:ph idx="1" type="body"/>
          </p:nvPr>
        </p:nvSpPr>
        <p:spPr>
          <a:xfrm>
            <a:off y="4343400" x="914400"/>
            <a:ext cy="4114800" cx="5029199"/>
          </a:xfrm>
          <a:prstGeom prst="rect">
            <a:avLst/>
          </a:prstGeom>
        </p:spPr>
        <p:txBody>
          <a:bodyPr bIns="91425" rIns="91425" lIns="91425" tIns="91425" anchor="t" anchorCtr="0">
            <a:noAutofit/>
          </a:bodyPr>
          <a:lstStyle/>
          <a:p>
            <a:pPr>
              <a:spcBef>
                <a:spcPts val="0"/>
              </a:spcBef>
              <a:buNone/>
            </a:pPr>
            <a:r>
              <a:t/>
            </a:r>
            <a:endParaRPr/>
          </a:p>
        </p:txBody>
      </p:sp>
      <p:sp>
        <p:nvSpPr>
          <p:cNvPr id="48" name="Shape 4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3" name="Shape 203"/>
        <p:cNvGrpSpPr/>
        <p:nvPr/>
      </p:nvGrpSpPr>
      <p:grpSpPr>
        <a:xfrm>
          <a:off y="0" x="0"/>
          <a:ext cy="0" cx="0"/>
          <a:chOff y="0" x="0"/>
          <a:chExt cy="0" cx="0"/>
        </a:xfrm>
      </p:grpSpPr>
      <p:sp>
        <p:nvSpPr>
          <p:cNvPr id="204" name="Shape 204"/>
          <p:cNvSpPr txBox="1"/>
          <p:nvPr>
            <p:ph idx="1" type="body"/>
          </p:nvPr>
        </p:nvSpPr>
        <p:spPr>
          <a:xfrm>
            <a:off y="4343400" x="914400"/>
            <a:ext cy="4114800" cx="5029199"/>
          </a:xfrm>
          <a:prstGeom prst="rect">
            <a:avLst/>
          </a:prstGeom>
        </p:spPr>
        <p:txBody>
          <a:bodyPr bIns="91425" rIns="91425" lIns="91425" tIns="91425" anchor="t" anchorCtr="0">
            <a:noAutofit/>
          </a:bodyPr>
          <a:lstStyle/>
          <a:p>
            <a:pPr>
              <a:spcBef>
                <a:spcPts val="0"/>
              </a:spcBef>
              <a:buNone/>
            </a:pPr>
            <a:r>
              <a:t/>
            </a:r>
            <a:endParaRPr/>
          </a:p>
        </p:txBody>
      </p:sp>
      <p:sp>
        <p:nvSpPr>
          <p:cNvPr id="205" name="Shape 205"/>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9" name="Shape 209"/>
        <p:cNvGrpSpPr/>
        <p:nvPr/>
      </p:nvGrpSpPr>
      <p:grpSpPr>
        <a:xfrm>
          <a:off y="0" x="0"/>
          <a:ext cy="0" cx="0"/>
          <a:chOff y="0" x="0"/>
          <a:chExt cy="0" cx="0"/>
        </a:xfrm>
      </p:grpSpPr>
      <p:sp>
        <p:nvSpPr>
          <p:cNvPr id="210" name="Shape 210"/>
          <p:cNvSpPr txBox="1"/>
          <p:nvPr>
            <p:ph idx="1" type="body"/>
          </p:nvPr>
        </p:nvSpPr>
        <p:spPr>
          <a:xfrm>
            <a:off y="4343400" x="914400"/>
            <a:ext cy="4114800" cx="5029199"/>
          </a:xfrm>
          <a:prstGeom prst="rect">
            <a:avLst/>
          </a:prstGeom>
        </p:spPr>
        <p:txBody>
          <a:bodyPr bIns="91425" rIns="91425" lIns="91425" tIns="91425" anchor="t" anchorCtr="0">
            <a:noAutofit/>
          </a:bodyPr>
          <a:lstStyle/>
          <a:p>
            <a:pPr>
              <a:spcBef>
                <a:spcPts val="0"/>
              </a:spcBef>
              <a:buNone/>
            </a:pPr>
            <a:r>
              <a:t/>
            </a:r>
            <a:endParaRPr/>
          </a:p>
        </p:txBody>
      </p:sp>
      <p:sp>
        <p:nvSpPr>
          <p:cNvPr id="211" name="Shape 21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5" name="Shape 215"/>
        <p:cNvGrpSpPr/>
        <p:nvPr/>
      </p:nvGrpSpPr>
      <p:grpSpPr>
        <a:xfrm>
          <a:off y="0" x="0"/>
          <a:ext cy="0" cx="0"/>
          <a:chOff y="0" x="0"/>
          <a:chExt cy="0" cx="0"/>
        </a:xfrm>
      </p:grpSpPr>
      <p:sp>
        <p:nvSpPr>
          <p:cNvPr id="216" name="Shape 216"/>
          <p:cNvSpPr txBox="1"/>
          <p:nvPr>
            <p:ph idx="1" type="body"/>
          </p:nvPr>
        </p:nvSpPr>
        <p:spPr>
          <a:xfrm>
            <a:off y="4343400" x="914400"/>
            <a:ext cy="4114800" cx="5029199"/>
          </a:xfrm>
          <a:prstGeom prst="rect">
            <a:avLst/>
          </a:prstGeom>
        </p:spPr>
        <p:txBody>
          <a:bodyPr bIns="91425" rIns="91425" lIns="91425" tIns="91425" anchor="t" anchorCtr="0">
            <a:noAutofit/>
          </a:bodyPr>
          <a:lstStyle/>
          <a:p>
            <a:pPr>
              <a:spcBef>
                <a:spcPts val="0"/>
              </a:spcBef>
              <a:buNone/>
            </a:pPr>
            <a:r>
              <a:t/>
            </a:r>
            <a:endParaRPr/>
          </a:p>
        </p:txBody>
      </p:sp>
      <p:sp>
        <p:nvSpPr>
          <p:cNvPr id="217" name="Shape 21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1" name="Shape 221"/>
        <p:cNvGrpSpPr/>
        <p:nvPr/>
      </p:nvGrpSpPr>
      <p:grpSpPr>
        <a:xfrm>
          <a:off y="0" x="0"/>
          <a:ext cy="0" cx="0"/>
          <a:chOff y="0" x="0"/>
          <a:chExt cy="0" cx="0"/>
        </a:xfrm>
      </p:grpSpPr>
      <p:sp>
        <p:nvSpPr>
          <p:cNvPr id="222" name="Shape 222"/>
          <p:cNvSpPr txBox="1"/>
          <p:nvPr>
            <p:ph idx="1" type="body"/>
          </p:nvPr>
        </p:nvSpPr>
        <p:spPr>
          <a:xfrm>
            <a:off y="4343400" x="914400"/>
            <a:ext cy="4114800" cx="5029199"/>
          </a:xfrm>
          <a:prstGeom prst="rect">
            <a:avLst/>
          </a:prstGeom>
        </p:spPr>
        <p:txBody>
          <a:bodyPr bIns="91425" rIns="91425" lIns="91425" tIns="91425" anchor="t" anchorCtr="0">
            <a:noAutofit/>
          </a:bodyPr>
          <a:lstStyle/>
          <a:p>
            <a:pPr>
              <a:spcBef>
                <a:spcPts val="0"/>
              </a:spcBef>
              <a:buNone/>
            </a:pPr>
            <a:r>
              <a:t/>
            </a:r>
            <a:endParaRPr/>
          </a:p>
        </p:txBody>
      </p:sp>
      <p:sp>
        <p:nvSpPr>
          <p:cNvPr id="223" name="Shape 22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6" name="Shape 226"/>
        <p:cNvGrpSpPr/>
        <p:nvPr/>
      </p:nvGrpSpPr>
      <p:grpSpPr>
        <a:xfrm>
          <a:off y="0" x="0"/>
          <a:ext cy="0" cx="0"/>
          <a:chOff y="0" x="0"/>
          <a:chExt cy="0" cx="0"/>
        </a:xfrm>
      </p:grpSpPr>
      <p:sp>
        <p:nvSpPr>
          <p:cNvPr id="227" name="Shape 227"/>
          <p:cNvSpPr txBox="1"/>
          <p:nvPr>
            <p:ph idx="1" type="body"/>
          </p:nvPr>
        </p:nvSpPr>
        <p:spPr>
          <a:xfrm>
            <a:off y="4343400" x="914400"/>
            <a:ext cy="4114800" cx="5029199"/>
          </a:xfrm>
          <a:prstGeom prst="rect">
            <a:avLst/>
          </a:prstGeom>
        </p:spPr>
        <p:txBody>
          <a:bodyPr bIns="91425" rIns="91425" lIns="91425" tIns="91425" anchor="t" anchorCtr="0">
            <a:noAutofit/>
          </a:bodyPr>
          <a:lstStyle/>
          <a:p>
            <a:pPr>
              <a:spcBef>
                <a:spcPts val="0"/>
              </a:spcBef>
              <a:buNone/>
            </a:pPr>
            <a:r>
              <a:t/>
            </a:r>
            <a:endParaRPr/>
          </a:p>
        </p:txBody>
      </p:sp>
      <p:sp>
        <p:nvSpPr>
          <p:cNvPr id="228" name="Shape 22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2" name="Shape 232"/>
        <p:cNvGrpSpPr/>
        <p:nvPr/>
      </p:nvGrpSpPr>
      <p:grpSpPr>
        <a:xfrm>
          <a:off y="0" x="0"/>
          <a:ext cy="0" cx="0"/>
          <a:chOff y="0" x="0"/>
          <a:chExt cy="0" cx="0"/>
        </a:xfrm>
      </p:grpSpPr>
      <p:sp>
        <p:nvSpPr>
          <p:cNvPr id="233" name="Shape 233"/>
          <p:cNvSpPr txBox="1"/>
          <p:nvPr>
            <p:ph idx="1" type="body"/>
          </p:nvPr>
        </p:nvSpPr>
        <p:spPr>
          <a:xfrm>
            <a:off y="4343400" x="914400"/>
            <a:ext cy="4114800" cx="5029199"/>
          </a:xfrm>
          <a:prstGeom prst="rect">
            <a:avLst/>
          </a:prstGeom>
        </p:spPr>
        <p:txBody>
          <a:bodyPr bIns="91425" rIns="91425" lIns="91425" tIns="91425" anchor="t" anchorCtr="0">
            <a:noAutofit/>
          </a:bodyPr>
          <a:lstStyle/>
          <a:p>
            <a:pPr>
              <a:spcBef>
                <a:spcPts val="0"/>
              </a:spcBef>
              <a:buNone/>
            </a:pPr>
            <a:r>
              <a:t/>
            </a:r>
            <a:endParaRPr/>
          </a:p>
        </p:txBody>
      </p:sp>
      <p:sp>
        <p:nvSpPr>
          <p:cNvPr id="234" name="Shape 23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2" name="Shape 52"/>
        <p:cNvGrpSpPr/>
        <p:nvPr/>
      </p:nvGrpSpPr>
      <p:grpSpPr>
        <a:xfrm>
          <a:off y="0" x="0"/>
          <a:ext cy="0" cx="0"/>
          <a:chOff y="0" x="0"/>
          <a:chExt cy="0" cx="0"/>
        </a:xfrm>
      </p:grpSpPr>
      <p:sp>
        <p:nvSpPr>
          <p:cNvPr id="53" name="Shape 53"/>
          <p:cNvSpPr txBox="1"/>
          <p:nvPr>
            <p:ph idx="1" type="body"/>
          </p:nvPr>
        </p:nvSpPr>
        <p:spPr>
          <a:xfrm>
            <a:off y="4343400" x="914400"/>
            <a:ext cy="4114800" cx="5029199"/>
          </a:xfrm>
          <a:prstGeom prst="rect">
            <a:avLst/>
          </a:prstGeom>
        </p:spPr>
        <p:txBody>
          <a:bodyPr bIns="91425" rIns="91425" lIns="91425" tIns="91425" anchor="t" anchorCtr="0">
            <a:noAutofit/>
          </a:bodyPr>
          <a:lstStyle/>
          <a:p>
            <a:pPr>
              <a:spcBef>
                <a:spcPts val="0"/>
              </a:spcBef>
              <a:buNone/>
            </a:pPr>
            <a:r>
              <a:t/>
            </a:r>
            <a:endParaRPr/>
          </a:p>
        </p:txBody>
      </p:sp>
      <p:sp>
        <p:nvSpPr>
          <p:cNvPr id="54" name="Shape 5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8" name="Shape 58"/>
        <p:cNvGrpSpPr/>
        <p:nvPr/>
      </p:nvGrpSpPr>
      <p:grpSpPr>
        <a:xfrm>
          <a:off y="0" x="0"/>
          <a:ext cy="0" cx="0"/>
          <a:chOff y="0" x="0"/>
          <a:chExt cy="0" cx="0"/>
        </a:xfrm>
      </p:grpSpPr>
      <p:sp>
        <p:nvSpPr>
          <p:cNvPr id="59" name="Shape 59"/>
          <p:cNvSpPr txBox="1"/>
          <p:nvPr>
            <p:ph idx="1" type="body"/>
          </p:nvPr>
        </p:nvSpPr>
        <p:spPr>
          <a:xfrm>
            <a:off y="4343400" x="914400"/>
            <a:ext cy="4114800" cx="5029199"/>
          </a:xfrm>
          <a:prstGeom prst="rect">
            <a:avLst/>
          </a:prstGeom>
        </p:spPr>
        <p:txBody>
          <a:bodyPr bIns="91425" rIns="91425" lIns="91425" tIns="91425" anchor="t" anchorCtr="0">
            <a:noAutofit/>
          </a:bodyPr>
          <a:lstStyle/>
          <a:p>
            <a:pPr>
              <a:spcBef>
                <a:spcPts val="0"/>
              </a:spcBef>
              <a:buNone/>
            </a:pPr>
            <a:r>
              <a:t/>
            </a:r>
            <a:endParaRPr/>
          </a:p>
        </p:txBody>
      </p:sp>
      <p:sp>
        <p:nvSpPr>
          <p:cNvPr id="60" name="Shape 6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4" name="Shape 64"/>
        <p:cNvGrpSpPr/>
        <p:nvPr/>
      </p:nvGrpSpPr>
      <p:grpSpPr>
        <a:xfrm>
          <a:off y="0" x="0"/>
          <a:ext cy="0" cx="0"/>
          <a:chOff y="0" x="0"/>
          <a:chExt cy="0" cx="0"/>
        </a:xfrm>
      </p:grpSpPr>
      <p:sp>
        <p:nvSpPr>
          <p:cNvPr id="65" name="Shape 65"/>
          <p:cNvSpPr txBox="1"/>
          <p:nvPr>
            <p:ph idx="1" type="body"/>
          </p:nvPr>
        </p:nvSpPr>
        <p:spPr>
          <a:xfrm>
            <a:off y="4343400" x="914400"/>
            <a:ext cy="4114800" cx="5029199"/>
          </a:xfrm>
          <a:prstGeom prst="rect">
            <a:avLst/>
          </a:prstGeom>
        </p:spPr>
        <p:txBody>
          <a:bodyPr bIns="91425" rIns="91425" lIns="91425" tIns="91425" anchor="t" anchorCtr="0">
            <a:noAutofit/>
          </a:bodyPr>
          <a:lstStyle/>
          <a:p>
            <a:pPr>
              <a:spcBef>
                <a:spcPts val="0"/>
              </a:spcBef>
              <a:buNone/>
            </a:pPr>
            <a:r>
              <a:t/>
            </a:r>
            <a:endParaRPr/>
          </a:p>
        </p:txBody>
      </p:sp>
      <p:sp>
        <p:nvSpPr>
          <p:cNvPr id="66" name="Shape 6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0" name="Shape 70"/>
        <p:cNvGrpSpPr/>
        <p:nvPr/>
      </p:nvGrpSpPr>
      <p:grpSpPr>
        <a:xfrm>
          <a:off y="0" x="0"/>
          <a:ext cy="0" cx="0"/>
          <a:chOff y="0" x="0"/>
          <a:chExt cy="0" cx="0"/>
        </a:xfrm>
      </p:grpSpPr>
      <p:sp>
        <p:nvSpPr>
          <p:cNvPr id="71" name="Shape 71"/>
          <p:cNvSpPr txBox="1"/>
          <p:nvPr>
            <p:ph idx="1" type="body"/>
          </p:nvPr>
        </p:nvSpPr>
        <p:spPr>
          <a:xfrm>
            <a:off y="4343400" x="914400"/>
            <a:ext cy="4114800" cx="5029199"/>
          </a:xfrm>
          <a:prstGeom prst="rect">
            <a:avLst/>
          </a:prstGeom>
        </p:spPr>
        <p:txBody>
          <a:bodyPr bIns="91425" rIns="91425" lIns="91425" tIns="91425" anchor="t" anchorCtr="0">
            <a:noAutofit/>
          </a:bodyPr>
          <a:lstStyle/>
          <a:p>
            <a:pPr>
              <a:spcBef>
                <a:spcPts val="0"/>
              </a:spcBef>
              <a:buNone/>
            </a:pPr>
            <a:r>
              <a:t/>
            </a:r>
            <a:endParaRPr/>
          </a:p>
        </p:txBody>
      </p:sp>
      <p:sp>
        <p:nvSpPr>
          <p:cNvPr id="72" name="Shape 7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6" name="Shape 76"/>
        <p:cNvGrpSpPr/>
        <p:nvPr/>
      </p:nvGrpSpPr>
      <p:grpSpPr>
        <a:xfrm>
          <a:off y="0" x="0"/>
          <a:ext cy="0" cx="0"/>
          <a:chOff y="0" x="0"/>
          <a:chExt cy="0" cx="0"/>
        </a:xfrm>
      </p:grpSpPr>
      <p:sp>
        <p:nvSpPr>
          <p:cNvPr id="77" name="Shape 7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a:noFill/>
          </a:ln>
        </p:spPr>
      </p:sp>
      <p:sp>
        <p:nvSpPr>
          <p:cNvPr id="78" name="Shape 78"/>
          <p:cNvSpPr txBox="1"/>
          <p:nvPr>
            <p:ph idx="1" type="body"/>
          </p:nvPr>
        </p:nvSpPr>
        <p:spPr>
          <a:xfrm>
            <a:off y="4343400" x="914400"/>
            <a:ext cy="4114800" cx="5029199"/>
          </a:xfrm>
          <a:prstGeom prst="rect">
            <a:avLst/>
          </a:prstGeom>
          <a:noFill/>
          <a:ln>
            <a:noFill/>
          </a:ln>
        </p:spPr>
        <p:txBody>
          <a:bodyPr bIns="45700" rIns="91425" lIns="91425" tIns="45700" anchor="t" anchorCtr="0">
            <a:noAutofit/>
          </a:bodyPr>
          <a:lstStyle/>
          <a:p>
            <a:pPr algn="l" rtl="0" lvl="0" marR="0" indent="0" marL="0">
              <a:lnSpc>
                <a:spcPct val="125000"/>
              </a:lnSpc>
              <a:spcBef>
                <a:spcPts val="0"/>
              </a:spcBef>
              <a:buSzPct val="25000"/>
              <a:buNone/>
            </a:pPr>
            <a:r>
              <a:rPr strike="noStrike" u="none" b="0" cap="none" baseline="0" sz="2400" lang="en-US" i="0">
                <a:latin typeface="Arial"/>
                <a:ea typeface="Arial"/>
                <a:cs typeface="Arial"/>
                <a:sym typeface="Arial"/>
              </a:rPr>
              <a:t>one or two paragraphs does not show graduate level writing, planning, or organization.</a:t>
            </a:r>
          </a:p>
          <a:p>
            <a:pPr algn="l" rtl="0" lvl="0" marR="0" indent="0" marL="0">
              <a:lnSpc>
                <a:spcPct val="125000"/>
              </a:lnSpc>
              <a:spcBef>
                <a:spcPts val="0"/>
              </a:spcBef>
              <a:buNone/>
            </a:pPr>
            <a:r>
              <a:t/>
            </a:r>
            <a:endParaRPr strike="noStrike" u="none" b="0" cap="none" baseline="0" sz="2400" i="0">
              <a:latin typeface="Arial"/>
              <a:ea typeface="Arial"/>
              <a:cs typeface="Arial"/>
              <a:sym typeface="Arial"/>
            </a:endParaRPr>
          </a:p>
          <a:p>
            <a:pPr algn="l" rtl="0" lvl="0" marR="0" indent="0" marL="0">
              <a:lnSpc>
                <a:spcPct val="125000"/>
              </a:lnSpc>
              <a:spcBef>
                <a:spcPts val="0"/>
              </a:spcBef>
              <a:buSzPct val="25000"/>
              <a:buNone/>
            </a:pPr>
            <a:r>
              <a:rPr strike="noStrike" u="none" b="0" cap="none" baseline="0" sz="2400" lang="en-US" i="0">
                <a:latin typeface="Arial"/>
                <a:ea typeface="Arial"/>
                <a:cs typeface="Arial"/>
                <a:sym typeface="Arial"/>
              </a:rPr>
              <a:t>three or four show organization, more of it, and length.</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1" name="Shape 81"/>
        <p:cNvGrpSpPr/>
        <p:nvPr/>
      </p:nvGrpSpPr>
      <p:grpSpPr>
        <a:xfrm>
          <a:off y="0" x="0"/>
          <a:ext cy="0" cx="0"/>
          <a:chOff y="0" x="0"/>
          <a:chExt cy="0" cx="0"/>
        </a:xfrm>
      </p:grpSpPr>
      <p:sp>
        <p:nvSpPr>
          <p:cNvPr id="82" name="Shape 82"/>
          <p:cNvSpPr txBox="1"/>
          <p:nvPr>
            <p:ph idx="1" type="body"/>
          </p:nvPr>
        </p:nvSpPr>
        <p:spPr>
          <a:xfrm>
            <a:off y="4343400" x="914400"/>
            <a:ext cy="4114800" cx="5029199"/>
          </a:xfrm>
          <a:prstGeom prst="rect">
            <a:avLst/>
          </a:prstGeom>
        </p:spPr>
        <p:txBody>
          <a:bodyPr bIns="91425" rIns="91425" lIns="91425" tIns="91425" anchor="t" anchorCtr="0">
            <a:noAutofit/>
          </a:bodyPr>
          <a:lstStyle/>
          <a:p>
            <a:pPr>
              <a:spcBef>
                <a:spcPts val="0"/>
              </a:spcBef>
              <a:buNone/>
            </a:pPr>
            <a:r>
              <a:t/>
            </a:r>
            <a:endParaRPr/>
          </a:p>
        </p:txBody>
      </p:sp>
      <p:sp>
        <p:nvSpPr>
          <p:cNvPr id="83" name="Shape 8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mp; Subtitle">
    <p:spTree>
      <p:nvGrpSpPr>
        <p:cNvPr id="7" name="Shape 7"/>
        <p:cNvGrpSpPr/>
        <p:nvPr/>
      </p:nvGrpSpPr>
      <p:grpSpPr>
        <a:xfrm>
          <a:off y="0" x="0"/>
          <a:ext cy="0" cx="0"/>
          <a:chOff y="0" x="0"/>
          <a:chExt cy="0" cx="0"/>
        </a:xfrm>
      </p:grpSpPr>
      <p:sp>
        <p:nvSpPr>
          <p:cNvPr id="8" name="Shape 8"/>
          <p:cNvSpPr txBox="1"/>
          <p:nvPr>
            <p:ph type="title"/>
          </p:nvPr>
        </p:nvSpPr>
        <p:spPr>
          <a:xfrm>
            <a:off y="1638300" x="1270000"/>
            <a:ext cy="3301999" cx="10464800"/>
          </a:xfrm>
          <a:prstGeom prst="rect">
            <a:avLst/>
          </a:prstGeom>
          <a:noFill/>
          <a:ln>
            <a:noFill/>
          </a:ln>
        </p:spPr>
        <p:txBody>
          <a:bodyPr bIns="91425" rIns="91425" lIns="91425" tIns="91425" anchor="b" anchorCtr="0"/>
          <a:lstStyle>
            <a:lvl1pPr algn="ctr" rtl="0">
              <a:spcBef>
                <a:spcPts val="0"/>
              </a:spcBef>
              <a:defRPr/>
            </a:lvl1pPr>
            <a:lvl2pPr algn="ctr" rtl="0" indent="228600">
              <a:spcBef>
                <a:spcPts val="0"/>
              </a:spcBef>
              <a:defRPr/>
            </a:lvl2pPr>
            <a:lvl3pPr algn="ctr" rtl="0" indent="457200">
              <a:spcBef>
                <a:spcPts val="0"/>
              </a:spcBef>
              <a:defRPr/>
            </a:lvl3pPr>
            <a:lvl4pPr algn="ctr" rtl="0" indent="685800">
              <a:spcBef>
                <a:spcPts val="0"/>
              </a:spcBef>
              <a:defRPr/>
            </a:lvl4pPr>
            <a:lvl5pPr algn="ctr" rtl="0" indent="914400">
              <a:spcBef>
                <a:spcPts val="0"/>
              </a:spcBef>
              <a:defRPr/>
            </a:lvl5pPr>
            <a:lvl6pPr algn="ctr" rtl="0" indent="1143000">
              <a:spcBef>
                <a:spcPts val="0"/>
              </a:spcBef>
              <a:defRPr/>
            </a:lvl6pPr>
            <a:lvl7pPr algn="ctr" rtl="0" indent="1371600">
              <a:spcBef>
                <a:spcPts val="0"/>
              </a:spcBef>
              <a:defRPr/>
            </a:lvl7pPr>
            <a:lvl8pPr algn="ctr" rtl="0" indent="1600200">
              <a:spcBef>
                <a:spcPts val="0"/>
              </a:spcBef>
              <a:defRPr/>
            </a:lvl8pPr>
            <a:lvl9pPr algn="ctr" rtl="0" indent="1828800">
              <a:spcBef>
                <a:spcPts val="0"/>
              </a:spcBef>
              <a:defRPr/>
            </a:lvl9pPr>
          </a:lstStyle>
          <a:p/>
        </p:txBody>
      </p:sp>
      <p:sp>
        <p:nvSpPr>
          <p:cNvPr id="9" name="Shape 9"/>
          <p:cNvSpPr txBox="1"/>
          <p:nvPr>
            <p:ph idx="1" type="body"/>
          </p:nvPr>
        </p:nvSpPr>
        <p:spPr>
          <a:xfrm>
            <a:off y="5029200" x="1270000"/>
            <a:ext cy="1130299" cx="10464800"/>
          </a:xfrm>
          <a:prstGeom prst="rect">
            <a:avLst/>
          </a:prstGeom>
          <a:noFill/>
          <a:ln>
            <a:noFill/>
          </a:ln>
        </p:spPr>
        <p:txBody>
          <a:bodyPr bIns="91425" rIns="91425" lIns="91425" tIns="91425" anchor="t" anchorCtr="0"/>
          <a:lstStyle>
            <a:lvl1pPr algn="ctr" rtl="0" indent="0" marL="0">
              <a:spcBef>
                <a:spcPts val="0"/>
              </a:spcBef>
              <a:buFont typeface="Helvetica Neue"/>
              <a:buNone/>
              <a:defRPr/>
            </a:lvl1pPr>
            <a:lvl2pPr algn="ctr" rtl="0" indent="228600" marL="0">
              <a:spcBef>
                <a:spcPts val="0"/>
              </a:spcBef>
              <a:buFont typeface="Helvetica Neue"/>
              <a:buNone/>
              <a:defRPr/>
            </a:lvl2pPr>
            <a:lvl3pPr algn="ctr" rtl="0" indent="457200" marL="0">
              <a:spcBef>
                <a:spcPts val="0"/>
              </a:spcBef>
              <a:buFont typeface="Helvetica Neue"/>
              <a:buNone/>
              <a:defRPr/>
            </a:lvl3pPr>
            <a:lvl4pPr algn="ctr" rtl="0" indent="685800" marL="0">
              <a:spcBef>
                <a:spcPts val="0"/>
              </a:spcBef>
              <a:buFont typeface="Helvetica Neue"/>
              <a:buNone/>
              <a:defRPr/>
            </a:lvl4pPr>
            <a:lvl5pPr algn="ctr" rtl="0" indent="914400" marL="0">
              <a:spcBef>
                <a:spcPts val="0"/>
              </a:spcBef>
              <a:buFont typeface="Helvetica Neue"/>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Quote">
    <p:spTree>
      <p:nvGrpSpPr>
        <p:cNvPr id="29" name="Shape 29"/>
        <p:cNvGrpSpPr/>
        <p:nvPr/>
      </p:nvGrpSpPr>
      <p:grpSpPr>
        <a:xfrm>
          <a:off y="0" x="0"/>
          <a:ext cy="0" cx="0"/>
          <a:chOff y="0" x="0"/>
          <a:chExt cy="0" cx="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Photo">
    <p:spTree>
      <p:nvGrpSpPr>
        <p:cNvPr id="30" name="Shape 30"/>
        <p:cNvGrpSpPr/>
        <p:nvPr/>
      </p:nvGrpSpPr>
      <p:grpSpPr>
        <a:xfrm>
          <a:off y="0" x="0"/>
          <a:ext cy="0" cx="0"/>
          <a:chOff y="0" x="0"/>
          <a:chExt cy="0" cx="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lank">
    <p:spTree>
      <p:nvGrpSpPr>
        <p:cNvPr id="31" name="Shape 31"/>
        <p:cNvGrpSpPr/>
        <p:nvPr/>
      </p:nvGrpSpPr>
      <p:grpSpPr>
        <a:xfrm>
          <a:off y="0" x="0"/>
          <a:ext cy="0" cx="0"/>
          <a:chOff y="0" x="0"/>
          <a:chExt cy="0" cx="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Photo - Horizontal">
    <p:spTree>
      <p:nvGrpSpPr>
        <p:cNvPr id="10" name="Shape 10"/>
        <p:cNvGrpSpPr/>
        <p:nvPr/>
      </p:nvGrpSpPr>
      <p:grpSpPr>
        <a:xfrm>
          <a:off y="0" x="0"/>
          <a:ext cy="0" cx="0"/>
          <a:chOff y="0" x="0"/>
          <a:chExt cy="0" cx="0"/>
        </a:xfrm>
      </p:grpSpPr>
      <p:sp>
        <p:nvSpPr>
          <p:cNvPr id="11" name="Shape 11"/>
          <p:cNvSpPr txBox="1"/>
          <p:nvPr>
            <p:ph type="title"/>
          </p:nvPr>
        </p:nvSpPr>
        <p:spPr>
          <a:xfrm>
            <a:off y="6718300" x="1270000"/>
            <a:ext cy="1422400" cx="10464800"/>
          </a:xfrm>
          <a:prstGeom prst="rect">
            <a:avLst/>
          </a:prstGeom>
          <a:noFill/>
          <a:ln>
            <a:noFill/>
          </a:ln>
        </p:spPr>
        <p:txBody>
          <a:bodyPr bIns="91425" rIns="91425" lIns="91425" tIns="91425" anchor="b" anchorCtr="0"/>
          <a:lstStyle>
            <a:lvl1pPr algn="ctr" rtl="0">
              <a:spcBef>
                <a:spcPts val="0"/>
              </a:spcBef>
              <a:defRPr/>
            </a:lvl1pPr>
            <a:lvl2pPr algn="ctr" rtl="0" indent="228600">
              <a:spcBef>
                <a:spcPts val="0"/>
              </a:spcBef>
              <a:defRPr/>
            </a:lvl2pPr>
            <a:lvl3pPr algn="ctr" rtl="0" indent="457200">
              <a:spcBef>
                <a:spcPts val="0"/>
              </a:spcBef>
              <a:defRPr/>
            </a:lvl3pPr>
            <a:lvl4pPr algn="ctr" rtl="0" indent="685800">
              <a:spcBef>
                <a:spcPts val="0"/>
              </a:spcBef>
              <a:defRPr/>
            </a:lvl4pPr>
            <a:lvl5pPr algn="ctr" rtl="0" indent="914400">
              <a:spcBef>
                <a:spcPts val="0"/>
              </a:spcBef>
              <a:defRPr/>
            </a:lvl5pPr>
            <a:lvl6pPr algn="ctr" rtl="0" indent="1143000">
              <a:spcBef>
                <a:spcPts val="0"/>
              </a:spcBef>
              <a:defRPr/>
            </a:lvl6pPr>
            <a:lvl7pPr algn="ctr" rtl="0" indent="1371600">
              <a:spcBef>
                <a:spcPts val="0"/>
              </a:spcBef>
              <a:defRPr/>
            </a:lvl7pPr>
            <a:lvl8pPr algn="ctr" rtl="0" indent="1600200">
              <a:spcBef>
                <a:spcPts val="0"/>
              </a:spcBef>
              <a:defRPr/>
            </a:lvl8pPr>
            <a:lvl9pPr algn="ctr" rtl="0" indent="1828800">
              <a:spcBef>
                <a:spcPts val="0"/>
              </a:spcBef>
              <a:defRPr/>
            </a:lvl9pPr>
          </a:lstStyle>
          <a:p/>
        </p:txBody>
      </p:sp>
      <p:sp>
        <p:nvSpPr>
          <p:cNvPr id="12" name="Shape 12"/>
          <p:cNvSpPr txBox="1"/>
          <p:nvPr>
            <p:ph idx="1" type="body"/>
          </p:nvPr>
        </p:nvSpPr>
        <p:spPr>
          <a:xfrm>
            <a:off y="8191500" x="1270000"/>
            <a:ext cy="1219199" cx="10464800"/>
          </a:xfrm>
          <a:prstGeom prst="rect">
            <a:avLst/>
          </a:prstGeom>
          <a:noFill/>
          <a:ln>
            <a:noFill/>
          </a:ln>
        </p:spPr>
        <p:txBody>
          <a:bodyPr bIns="91425" rIns="91425" lIns="91425" tIns="91425" anchor="t" anchorCtr="0"/>
          <a:lstStyle>
            <a:lvl1pPr algn="ctr" rtl="0" indent="0" marL="0">
              <a:spcBef>
                <a:spcPts val="0"/>
              </a:spcBef>
              <a:buFont typeface="Helvetica Neue"/>
              <a:buNone/>
              <a:defRPr/>
            </a:lvl1pPr>
            <a:lvl2pPr algn="ctr" rtl="0" indent="228600" marL="0">
              <a:spcBef>
                <a:spcPts val="0"/>
              </a:spcBef>
              <a:buFont typeface="Helvetica Neue"/>
              <a:buNone/>
              <a:defRPr/>
            </a:lvl2pPr>
            <a:lvl3pPr algn="ctr" rtl="0" indent="457200" marL="0">
              <a:spcBef>
                <a:spcPts val="0"/>
              </a:spcBef>
              <a:buFont typeface="Helvetica Neue"/>
              <a:buNone/>
              <a:defRPr/>
            </a:lvl3pPr>
            <a:lvl4pPr algn="ctr" rtl="0" indent="685800" marL="0">
              <a:spcBef>
                <a:spcPts val="0"/>
              </a:spcBef>
              <a:buFont typeface="Helvetica Neue"/>
              <a:buNone/>
              <a:defRPr/>
            </a:lvl4pPr>
            <a:lvl5pPr algn="ctr" rtl="0" indent="914400" marL="0">
              <a:spcBef>
                <a:spcPts val="0"/>
              </a:spcBef>
              <a:buFont typeface="Helvetica Neue"/>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 Center">
    <p:spTree>
      <p:nvGrpSpPr>
        <p:cNvPr id="13" name="Shape 13"/>
        <p:cNvGrpSpPr/>
        <p:nvPr/>
      </p:nvGrpSpPr>
      <p:grpSpPr>
        <a:xfrm>
          <a:off y="0" x="0"/>
          <a:ext cy="0" cx="0"/>
          <a:chOff y="0" x="0"/>
          <a:chExt cy="0" cx="0"/>
        </a:xfrm>
      </p:grpSpPr>
      <p:sp>
        <p:nvSpPr>
          <p:cNvPr id="14" name="Shape 14"/>
          <p:cNvSpPr txBox="1"/>
          <p:nvPr>
            <p:ph type="title"/>
          </p:nvPr>
        </p:nvSpPr>
        <p:spPr>
          <a:xfrm>
            <a:off y="3225800" x="1270000"/>
            <a:ext cy="3301999" cx="10464800"/>
          </a:xfrm>
          <a:prstGeom prst="rect">
            <a:avLst/>
          </a:prstGeom>
          <a:noFill/>
          <a:ln>
            <a:noFill/>
          </a:ln>
        </p:spPr>
        <p:txBody>
          <a:bodyPr bIns="91425" rIns="91425" lIns="91425" tIns="91425" anchor="ctr" anchorCtr="0"/>
          <a:lstStyle>
            <a:lvl1pPr algn="ctr" rtl="0">
              <a:spcBef>
                <a:spcPts val="0"/>
              </a:spcBef>
              <a:defRPr/>
            </a:lvl1pPr>
            <a:lvl2pPr algn="ctr" rtl="0" indent="228600">
              <a:spcBef>
                <a:spcPts val="0"/>
              </a:spcBef>
              <a:defRPr/>
            </a:lvl2pPr>
            <a:lvl3pPr algn="ctr" rtl="0" indent="457200">
              <a:spcBef>
                <a:spcPts val="0"/>
              </a:spcBef>
              <a:defRPr/>
            </a:lvl3pPr>
            <a:lvl4pPr algn="ctr" rtl="0" indent="685800">
              <a:spcBef>
                <a:spcPts val="0"/>
              </a:spcBef>
              <a:defRPr/>
            </a:lvl4pPr>
            <a:lvl5pPr algn="ctr" rtl="0" indent="914400">
              <a:spcBef>
                <a:spcPts val="0"/>
              </a:spcBef>
              <a:defRPr/>
            </a:lvl5pPr>
            <a:lvl6pPr algn="ctr" rtl="0" indent="1143000">
              <a:spcBef>
                <a:spcPts val="0"/>
              </a:spcBef>
              <a:defRPr/>
            </a:lvl6pPr>
            <a:lvl7pPr algn="ctr" rtl="0" indent="1371600">
              <a:spcBef>
                <a:spcPts val="0"/>
              </a:spcBef>
              <a:defRPr/>
            </a:lvl7pPr>
            <a:lvl8pPr algn="ctr" rtl="0" indent="1600200">
              <a:spcBef>
                <a:spcPts val="0"/>
              </a:spcBef>
              <a:defRPr/>
            </a:lvl8pPr>
            <a:lvl9pPr algn="ctr" rtl="0" indent="1828800">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Photo - Vertical">
    <p:spTree>
      <p:nvGrpSpPr>
        <p:cNvPr id="15" name="Shape 15"/>
        <p:cNvGrpSpPr/>
        <p:nvPr/>
      </p:nvGrpSpPr>
      <p:grpSpPr>
        <a:xfrm>
          <a:off y="0" x="0"/>
          <a:ext cy="0" cx="0"/>
          <a:chOff y="0" x="0"/>
          <a:chExt cy="0" cx="0"/>
        </a:xfrm>
      </p:grpSpPr>
      <p:sp>
        <p:nvSpPr>
          <p:cNvPr id="16" name="Shape 16"/>
          <p:cNvSpPr txBox="1"/>
          <p:nvPr>
            <p:ph type="title"/>
          </p:nvPr>
        </p:nvSpPr>
        <p:spPr>
          <a:xfrm>
            <a:off y="762000" x="952500"/>
            <a:ext cy="4000500" cx="5333999"/>
          </a:xfrm>
          <a:prstGeom prst="rect">
            <a:avLst/>
          </a:prstGeom>
          <a:noFill/>
          <a:ln>
            <a:noFill/>
          </a:ln>
        </p:spPr>
        <p:txBody>
          <a:bodyPr bIns="91425" rIns="91425" lIns="91425" t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7" name="Shape 17"/>
          <p:cNvSpPr txBox="1"/>
          <p:nvPr>
            <p:ph idx="1" type="body"/>
          </p:nvPr>
        </p:nvSpPr>
        <p:spPr>
          <a:xfrm>
            <a:off y="5003800" x="952500"/>
            <a:ext cy="4000500" cx="5333999"/>
          </a:xfrm>
          <a:prstGeom prst="rect">
            <a:avLst/>
          </a:prstGeom>
          <a:noFill/>
          <a:ln>
            <a:noFill/>
          </a:ln>
        </p:spPr>
        <p:txBody>
          <a:bodyPr bIns="91425" rIns="91425" lIns="91425" tIns="91425" anchor="t" anchorCtr="0"/>
          <a:lstStyle>
            <a:lvl1pPr algn="ctr" rtl="0" indent="0" marL="0">
              <a:spcBef>
                <a:spcPts val="0"/>
              </a:spcBef>
              <a:buFont typeface="Helvetica Neue"/>
              <a:buNone/>
              <a:defRPr/>
            </a:lvl1pPr>
            <a:lvl2pPr algn="ctr" rtl="0" indent="228600" marL="0">
              <a:spcBef>
                <a:spcPts val="0"/>
              </a:spcBef>
              <a:buFont typeface="Helvetica Neue"/>
              <a:buNone/>
              <a:defRPr/>
            </a:lvl2pPr>
            <a:lvl3pPr algn="ctr" rtl="0" indent="457200" marL="0">
              <a:spcBef>
                <a:spcPts val="0"/>
              </a:spcBef>
              <a:buFont typeface="Helvetica Neue"/>
              <a:buNone/>
              <a:defRPr/>
            </a:lvl3pPr>
            <a:lvl4pPr algn="ctr" rtl="0" indent="685800" marL="0">
              <a:spcBef>
                <a:spcPts val="0"/>
              </a:spcBef>
              <a:buFont typeface="Helvetica Neue"/>
              <a:buNone/>
              <a:defRPr/>
            </a:lvl4pPr>
            <a:lvl5pPr algn="ctr" rtl="0" indent="914400" marL="0">
              <a:spcBef>
                <a:spcPts val="0"/>
              </a:spcBef>
              <a:buFont typeface="Helvetica Neue"/>
              <a:buNone/>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 Top">
    <p:spTree>
      <p:nvGrpSpPr>
        <p:cNvPr id="18" name="Shape 18"/>
        <p:cNvGrpSpPr/>
        <p:nvPr/>
      </p:nvGrpSpPr>
      <p:grpSpPr>
        <a:xfrm>
          <a:off y="0" x="0"/>
          <a:ext cy="0" cx="0"/>
          <a:chOff y="0" x="0"/>
          <a:chExt cy="0" cx="0"/>
        </a:xfrm>
      </p:grpSpPr>
      <p:sp>
        <p:nvSpPr>
          <p:cNvPr id="19" name="Shape 19"/>
          <p:cNvSpPr txBox="1"/>
          <p:nvPr>
            <p:ph type="title"/>
          </p:nvPr>
        </p:nvSpPr>
        <p:spPr>
          <a:xfrm>
            <a:off y="406400" x="952500"/>
            <a:ext cy="2120899" cx="11099799"/>
          </a:xfrm>
          <a:prstGeom prst="rect">
            <a:avLst/>
          </a:prstGeom>
          <a:noFill/>
          <a:ln>
            <a:noFill/>
          </a:ln>
        </p:spPr>
        <p:txBody>
          <a:bodyPr bIns="91425" rIns="91425" lIns="91425" tIns="91425" anchor="ctr" anchorCtr="0"/>
          <a:lstStyle>
            <a:lvl1pPr algn="ctr" rtl="0">
              <a:spcBef>
                <a:spcPts val="0"/>
              </a:spcBef>
              <a:defRPr/>
            </a:lvl1pPr>
            <a:lvl2pPr algn="ctr" rtl="0" indent="228600">
              <a:spcBef>
                <a:spcPts val="0"/>
              </a:spcBef>
              <a:defRPr/>
            </a:lvl2pPr>
            <a:lvl3pPr algn="ctr" rtl="0" indent="457200">
              <a:spcBef>
                <a:spcPts val="0"/>
              </a:spcBef>
              <a:defRPr/>
            </a:lvl3pPr>
            <a:lvl4pPr algn="ctr" rtl="0" indent="685800">
              <a:spcBef>
                <a:spcPts val="0"/>
              </a:spcBef>
              <a:defRPr/>
            </a:lvl4pPr>
            <a:lvl5pPr algn="ctr" rtl="0" indent="914400">
              <a:spcBef>
                <a:spcPts val="0"/>
              </a:spcBef>
              <a:defRPr/>
            </a:lvl5pPr>
            <a:lvl6pPr algn="ctr" rtl="0" indent="1143000">
              <a:spcBef>
                <a:spcPts val="0"/>
              </a:spcBef>
              <a:defRPr/>
            </a:lvl6pPr>
            <a:lvl7pPr algn="ctr" rtl="0" indent="1371600">
              <a:spcBef>
                <a:spcPts val="0"/>
              </a:spcBef>
              <a:defRPr/>
            </a:lvl7pPr>
            <a:lvl8pPr algn="ctr" rtl="0" indent="1600200">
              <a:spcBef>
                <a:spcPts val="0"/>
              </a:spcBef>
              <a:defRPr/>
            </a:lvl8pPr>
            <a:lvl9pPr algn="ctr" rtl="0" indent="1828800">
              <a:spcBef>
                <a:spcPts val="0"/>
              </a:spcBef>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amp; Bullets">
    <p:spTree>
      <p:nvGrpSpPr>
        <p:cNvPr id="20" name="Shape 20"/>
        <p:cNvGrpSpPr/>
        <p:nvPr/>
      </p:nvGrpSpPr>
      <p:grpSpPr>
        <a:xfrm>
          <a:off y="0" x="0"/>
          <a:ext cy="0" cx="0"/>
          <a:chOff y="0" x="0"/>
          <a:chExt cy="0" cx="0"/>
        </a:xfrm>
      </p:grpSpPr>
      <p:sp>
        <p:nvSpPr>
          <p:cNvPr id="21" name="Shape 21"/>
          <p:cNvSpPr txBox="1"/>
          <p:nvPr>
            <p:ph type="title"/>
          </p:nvPr>
        </p:nvSpPr>
        <p:spPr>
          <a:xfrm>
            <a:off y="406400" x="952500"/>
            <a:ext cy="2120899" cx="11099799"/>
          </a:xfrm>
          <a:prstGeom prst="rect">
            <a:avLst/>
          </a:prstGeom>
          <a:noFill/>
          <a:ln>
            <a:noFill/>
          </a:ln>
        </p:spPr>
        <p:txBody>
          <a:bodyPr bIns="91425" rIns="91425" lIns="91425" tIns="91425" anchor="ctr" anchorCtr="0"/>
          <a:lstStyle>
            <a:lvl1pPr algn="ctr" rtl="0">
              <a:spcBef>
                <a:spcPts val="0"/>
              </a:spcBef>
              <a:defRPr/>
            </a:lvl1pPr>
            <a:lvl2pPr algn="ctr" rtl="0" indent="228600">
              <a:spcBef>
                <a:spcPts val="0"/>
              </a:spcBef>
              <a:defRPr/>
            </a:lvl2pPr>
            <a:lvl3pPr algn="ctr" rtl="0" indent="457200">
              <a:spcBef>
                <a:spcPts val="0"/>
              </a:spcBef>
              <a:defRPr/>
            </a:lvl3pPr>
            <a:lvl4pPr algn="ctr" rtl="0" indent="685800">
              <a:spcBef>
                <a:spcPts val="0"/>
              </a:spcBef>
              <a:defRPr/>
            </a:lvl4pPr>
            <a:lvl5pPr algn="ctr" rtl="0" indent="914400">
              <a:spcBef>
                <a:spcPts val="0"/>
              </a:spcBef>
              <a:defRPr/>
            </a:lvl5pPr>
            <a:lvl6pPr algn="ctr" rtl="0" indent="1143000">
              <a:spcBef>
                <a:spcPts val="0"/>
              </a:spcBef>
              <a:defRPr/>
            </a:lvl6pPr>
            <a:lvl7pPr algn="ctr" rtl="0" indent="1371600">
              <a:spcBef>
                <a:spcPts val="0"/>
              </a:spcBef>
              <a:defRPr/>
            </a:lvl7pPr>
            <a:lvl8pPr algn="ctr" rtl="0" indent="1600200">
              <a:spcBef>
                <a:spcPts val="0"/>
              </a:spcBef>
              <a:defRPr/>
            </a:lvl8pPr>
            <a:lvl9pPr algn="ctr" rtl="0" indent="1828800">
              <a:spcBef>
                <a:spcPts val="0"/>
              </a:spcBef>
              <a:defRPr/>
            </a:lvl9pPr>
          </a:lstStyle>
          <a:p/>
        </p:txBody>
      </p:sp>
      <p:sp>
        <p:nvSpPr>
          <p:cNvPr id="22" name="Shape 22"/>
          <p:cNvSpPr txBox="1"/>
          <p:nvPr>
            <p:ph idx="1" type="body"/>
          </p:nvPr>
        </p:nvSpPr>
        <p:spPr>
          <a:xfrm>
            <a:off y="2590800" x="952500"/>
            <a:ext cy="6286499" cx="11099799"/>
          </a:xfrm>
          <a:prstGeom prst="rect">
            <a:avLst/>
          </a:prstGeom>
          <a:noFill/>
          <a:ln>
            <a:noFill/>
          </a:ln>
        </p:spPr>
        <p:txBody>
          <a:bodyPr bIns="91425" rIns="91425" lIns="91425" tIns="91425" anchor="ctr" anchorCtr="0"/>
          <a:lstStyle>
            <a:lvl1pPr rtl="0" indent="-276225" marL="457200">
              <a:spcBef>
                <a:spcPts val="4200"/>
              </a:spcBef>
              <a:buClr>
                <a:srgbClr val="FFFFFF"/>
              </a:buClr>
              <a:buFont typeface="Helvetica Neue"/>
              <a:buChar char="•"/>
              <a:defRPr/>
            </a:lvl1pPr>
            <a:lvl2pPr rtl="0" indent="-276225" marL="914400">
              <a:spcBef>
                <a:spcPts val="4200"/>
              </a:spcBef>
              <a:buClr>
                <a:srgbClr val="FFFFFF"/>
              </a:buClr>
              <a:buFont typeface="Helvetica Neue"/>
              <a:buChar char="•"/>
              <a:defRPr/>
            </a:lvl2pPr>
            <a:lvl3pPr rtl="0" indent="-276225" marL="1371600">
              <a:spcBef>
                <a:spcPts val="4200"/>
              </a:spcBef>
              <a:buClr>
                <a:srgbClr val="FFFFFF"/>
              </a:buClr>
              <a:buFont typeface="Helvetica Neue"/>
              <a:buChar char="•"/>
              <a:defRPr/>
            </a:lvl3pPr>
            <a:lvl4pPr rtl="0" indent="-276225" marL="1828800">
              <a:spcBef>
                <a:spcPts val="4200"/>
              </a:spcBef>
              <a:buClr>
                <a:srgbClr val="FFFFFF"/>
              </a:buClr>
              <a:buFont typeface="Helvetica Neue"/>
              <a:buChar char="•"/>
              <a:defRPr/>
            </a:lvl4pPr>
            <a:lvl5pPr rtl="0" indent="-276225" marL="2286000">
              <a:spcBef>
                <a:spcPts val="4200"/>
              </a:spcBef>
              <a:buClr>
                <a:srgbClr val="FFFFFF"/>
              </a:buClr>
              <a:buFont typeface="Helvetica Neue"/>
              <a:buChar char="•"/>
              <a:defRPr/>
            </a:lvl5pPr>
            <a:lvl6pPr rtl="0" indent="-276225" marL="2743200">
              <a:spcBef>
                <a:spcPts val="4200"/>
              </a:spcBef>
              <a:buClr>
                <a:srgbClr val="FFFFFF"/>
              </a:buClr>
              <a:buFont typeface="Helvetica Neue"/>
              <a:buChar char="•"/>
              <a:defRPr/>
            </a:lvl6pPr>
            <a:lvl7pPr rtl="0" indent="-276225" marL="3200400">
              <a:spcBef>
                <a:spcPts val="4200"/>
              </a:spcBef>
              <a:buClr>
                <a:srgbClr val="FFFFFF"/>
              </a:buClr>
              <a:buFont typeface="Helvetica Neue"/>
              <a:buChar char="•"/>
              <a:defRPr/>
            </a:lvl7pPr>
            <a:lvl8pPr rtl="0" indent="-276225" marL="3657600">
              <a:spcBef>
                <a:spcPts val="4200"/>
              </a:spcBef>
              <a:buClr>
                <a:srgbClr val="FFFFFF"/>
              </a:buClr>
              <a:buFont typeface="Helvetica Neue"/>
              <a:buChar char="•"/>
              <a:defRPr/>
            </a:lvl8pPr>
            <a:lvl9pPr rtl="0" indent="-276225" marL="4114800">
              <a:spcBef>
                <a:spcPts val="4200"/>
              </a:spcBef>
              <a:buClr>
                <a:srgbClr val="FFFFFF"/>
              </a:buClr>
              <a:buFont typeface="Helvetica Neue"/>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Bullets &amp; Photo">
    <p:spTree>
      <p:nvGrpSpPr>
        <p:cNvPr id="23" name="Shape 23"/>
        <p:cNvGrpSpPr/>
        <p:nvPr/>
      </p:nvGrpSpPr>
      <p:grpSpPr>
        <a:xfrm>
          <a:off y="0" x="0"/>
          <a:ext cy="0" cx="0"/>
          <a:chOff y="0" x="0"/>
          <a:chExt cy="0" cx="0"/>
        </a:xfrm>
      </p:grpSpPr>
      <p:sp>
        <p:nvSpPr>
          <p:cNvPr id="24" name="Shape 24"/>
          <p:cNvSpPr txBox="1"/>
          <p:nvPr>
            <p:ph type="title"/>
          </p:nvPr>
        </p:nvSpPr>
        <p:spPr>
          <a:xfrm>
            <a:off y="406400" x="952500"/>
            <a:ext cy="2120899" cx="11099799"/>
          </a:xfrm>
          <a:prstGeom prst="rect">
            <a:avLst/>
          </a:prstGeom>
          <a:noFill/>
          <a:ln>
            <a:noFill/>
          </a:ln>
        </p:spPr>
        <p:txBody>
          <a:bodyPr bIns="91425" rIns="91425" lIns="91425" tIns="91425" anchor="ctr" anchorCtr="0"/>
          <a:lstStyle>
            <a:lvl1pPr algn="ctr" rtl="0">
              <a:spcBef>
                <a:spcPts val="0"/>
              </a:spcBef>
              <a:defRPr/>
            </a:lvl1pPr>
            <a:lvl2pPr algn="ctr" rtl="0" indent="228600">
              <a:spcBef>
                <a:spcPts val="0"/>
              </a:spcBef>
              <a:defRPr/>
            </a:lvl2pPr>
            <a:lvl3pPr algn="ctr" rtl="0" indent="457200">
              <a:spcBef>
                <a:spcPts val="0"/>
              </a:spcBef>
              <a:defRPr/>
            </a:lvl3pPr>
            <a:lvl4pPr algn="ctr" rtl="0" indent="685800">
              <a:spcBef>
                <a:spcPts val="0"/>
              </a:spcBef>
              <a:defRPr/>
            </a:lvl4pPr>
            <a:lvl5pPr algn="ctr" rtl="0" indent="914400">
              <a:spcBef>
                <a:spcPts val="0"/>
              </a:spcBef>
              <a:defRPr/>
            </a:lvl5pPr>
            <a:lvl6pPr algn="ctr" rtl="0" indent="1143000">
              <a:spcBef>
                <a:spcPts val="0"/>
              </a:spcBef>
              <a:defRPr/>
            </a:lvl6pPr>
            <a:lvl7pPr algn="ctr" rtl="0" indent="1371600">
              <a:spcBef>
                <a:spcPts val="0"/>
              </a:spcBef>
              <a:defRPr/>
            </a:lvl7pPr>
            <a:lvl8pPr algn="ctr" rtl="0" indent="1600200">
              <a:spcBef>
                <a:spcPts val="0"/>
              </a:spcBef>
              <a:defRPr/>
            </a:lvl8pPr>
            <a:lvl9pPr algn="ctr" rtl="0" indent="1828800">
              <a:spcBef>
                <a:spcPts val="0"/>
              </a:spcBef>
              <a:defRPr/>
            </a:lvl9pPr>
          </a:lstStyle>
          <a:p/>
        </p:txBody>
      </p:sp>
      <p:sp>
        <p:nvSpPr>
          <p:cNvPr id="25" name="Shape 25"/>
          <p:cNvSpPr txBox="1"/>
          <p:nvPr>
            <p:ph idx="1" type="body"/>
          </p:nvPr>
        </p:nvSpPr>
        <p:spPr>
          <a:xfrm>
            <a:off y="2590800" x="952500"/>
            <a:ext cy="6286499" cx="5333999"/>
          </a:xfrm>
          <a:prstGeom prst="rect">
            <a:avLst/>
          </a:prstGeom>
          <a:noFill/>
          <a:ln>
            <a:noFill/>
          </a:ln>
        </p:spPr>
        <p:txBody>
          <a:bodyPr bIns="91425" rIns="91425" lIns="91425" tIns="91425" anchor="ctr" anchorCtr="0"/>
          <a:lstStyle>
            <a:lvl1pPr rtl="0" indent="-381000" marL="381000">
              <a:spcBef>
                <a:spcPts val="3800"/>
              </a:spcBef>
              <a:defRPr/>
            </a:lvl1pPr>
            <a:lvl2pPr rtl="0" indent="-381000" marL="762000">
              <a:spcBef>
                <a:spcPts val="3800"/>
              </a:spcBef>
              <a:defRPr/>
            </a:lvl2pPr>
            <a:lvl3pPr rtl="0" indent="-381000" marL="1143000">
              <a:spcBef>
                <a:spcPts val="3800"/>
              </a:spcBef>
              <a:defRPr/>
            </a:lvl3pPr>
            <a:lvl4pPr rtl="0" indent="-381000" marL="1524000">
              <a:spcBef>
                <a:spcPts val="3800"/>
              </a:spcBef>
              <a:defRPr/>
            </a:lvl4pPr>
            <a:lvl5pPr rtl="0" indent="-381000" marL="1905000">
              <a:spcBef>
                <a:spcPts val="380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ullets">
    <p:spTree>
      <p:nvGrpSpPr>
        <p:cNvPr id="26" name="Shape 26"/>
        <p:cNvGrpSpPr/>
        <p:nvPr/>
      </p:nvGrpSpPr>
      <p:grpSpPr>
        <a:xfrm>
          <a:off y="0" x="0"/>
          <a:ext cy="0" cx="0"/>
          <a:chOff y="0" x="0"/>
          <a:chExt cy="0" cx="0"/>
        </a:xfrm>
      </p:grpSpPr>
      <p:sp>
        <p:nvSpPr>
          <p:cNvPr id="27" name="Shape 27"/>
          <p:cNvSpPr txBox="1"/>
          <p:nvPr>
            <p:ph idx="1" type="body"/>
          </p:nvPr>
        </p:nvSpPr>
        <p:spPr>
          <a:xfrm>
            <a:off y="1270000" x="952500"/>
            <a:ext cy="7213600" cx="11099799"/>
          </a:xfrm>
          <a:prstGeom prst="rect">
            <a:avLst/>
          </a:prstGeom>
          <a:noFill/>
          <a:ln>
            <a:noFill/>
          </a:ln>
        </p:spPr>
        <p:txBody>
          <a:bodyPr bIns="91425" rIns="91425" lIns="91425" tIns="91425" anchor="ctr" anchorCtr="0"/>
          <a:lstStyle>
            <a:lvl1pPr rtl="0" indent="-276225" marL="457200">
              <a:spcBef>
                <a:spcPts val="4200"/>
              </a:spcBef>
              <a:buClr>
                <a:srgbClr val="FFFFFF"/>
              </a:buClr>
              <a:buFont typeface="Helvetica Neue"/>
              <a:buChar char="•"/>
              <a:defRPr/>
            </a:lvl1pPr>
            <a:lvl2pPr rtl="0" indent="-276225" marL="914400">
              <a:spcBef>
                <a:spcPts val="4200"/>
              </a:spcBef>
              <a:buClr>
                <a:srgbClr val="FFFFFF"/>
              </a:buClr>
              <a:buFont typeface="Helvetica Neue"/>
              <a:buChar char="•"/>
              <a:defRPr/>
            </a:lvl2pPr>
            <a:lvl3pPr rtl="0" indent="-276225" marL="1371600">
              <a:spcBef>
                <a:spcPts val="4200"/>
              </a:spcBef>
              <a:buClr>
                <a:srgbClr val="FFFFFF"/>
              </a:buClr>
              <a:buFont typeface="Helvetica Neue"/>
              <a:buChar char="•"/>
              <a:defRPr/>
            </a:lvl3pPr>
            <a:lvl4pPr rtl="0" indent="-276225" marL="1828800">
              <a:spcBef>
                <a:spcPts val="4200"/>
              </a:spcBef>
              <a:buClr>
                <a:srgbClr val="FFFFFF"/>
              </a:buClr>
              <a:buFont typeface="Helvetica Neue"/>
              <a:buChar char="•"/>
              <a:defRPr/>
            </a:lvl4pPr>
            <a:lvl5pPr rtl="0" indent="-276225" marL="2286000">
              <a:spcBef>
                <a:spcPts val="4200"/>
              </a:spcBef>
              <a:buClr>
                <a:srgbClr val="FFFFFF"/>
              </a:buClr>
              <a:buFont typeface="Helvetica Neue"/>
              <a:buChar char="•"/>
              <a:defRPr/>
            </a:lvl5pPr>
            <a:lvl6pPr rtl="0" indent="-276225" marL="2743200">
              <a:spcBef>
                <a:spcPts val="4200"/>
              </a:spcBef>
              <a:buClr>
                <a:srgbClr val="FFFFFF"/>
              </a:buClr>
              <a:buFont typeface="Helvetica Neue"/>
              <a:buChar char="•"/>
              <a:defRPr/>
            </a:lvl6pPr>
            <a:lvl7pPr rtl="0" indent="-276225" marL="3200400">
              <a:spcBef>
                <a:spcPts val="4200"/>
              </a:spcBef>
              <a:buClr>
                <a:srgbClr val="FFFFFF"/>
              </a:buClr>
              <a:buFont typeface="Helvetica Neue"/>
              <a:buChar char="•"/>
              <a:defRPr/>
            </a:lvl7pPr>
            <a:lvl8pPr rtl="0" indent="-276225" marL="3657600">
              <a:spcBef>
                <a:spcPts val="4200"/>
              </a:spcBef>
              <a:buClr>
                <a:srgbClr val="FFFFFF"/>
              </a:buClr>
              <a:buFont typeface="Helvetica Neue"/>
              <a:buChar char="•"/>
              <a:defRPr/>
            </a:lvl8pPr>
            <a:lvl9pPr rtl="0" indent="-276225" marL="4114800">
              <a:spcBef>
                <a:spcPts val="4200"/>
              </a:spcBef>
              <a:buClr>
                <a:srgbClr val="FFFFFF"/>
              </a:buClr>
              <a:buFont typeface="Helvetica Neue"/>
              <a:buChar char="•"/>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Photo - 3 Up">
    <p:spTree>
      <p:nvGrpSpPr>
        <p:cNvPr id="28" name="Shape 28"/>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theme/theme1.xml" Type="http://schemas.openxmlformats.org/officeDocument/2006/relationships/theme" Id="rId14"/><Relationship Target="../slideLayouts/slideLayout1.xml" Type="http://schemas.openxmlformats.org/officeDocument/2006/relationships/slideLayout" Id="rId2"/><Relationship Target="../slideLayouts/slideLayout11.xml" Type="http://schemas.openxmlformats.org/officeDocument/2006/relationships/slideLayout" Id="rId12"/><Relationship Target="../slideLayouts/slideLayout12.xml" Type="http://schemas.openxmlformats.org/officeDocument/2006/relationships/slideLayout" Id="rId13"/><Relationship Target="../media/image00.jpg" Type="http://schemas.openxmlformats.org/officeDocument/2006/relationships/image" Id="rId1"/><Relationship Target="../slideLayouts/slideLayout3.xml" Type="http://schemas.openxmlformats.org/officeDocument/2006/relationships/slideLayout" Id="rId4"/><Relationship Target="../slideLayouts/slideLayout9.xml" Type="http://schemas.openxmlformats.org/officeDocument/2006/relationships/slideLayout" Id="rId10"/><Relationship Target="../slideLayouts/slideLayout2.xml" Type="http://schemas.openxmlformats.org/officeDocument/2006/relationships/slideLayout" Id="rId3"/><Relationship Target="../slideLayouts/slideLayout10.xml" Type="http://schemas.openxmlformats.org/officeDocument/2006/relationships/slideLayout" Id="rId11"/><Relationship Target="../slideLayouts/slideLayout8.xml" Type="http://schemas.openxmlformats.org/officeDocument/2006/relationships/slideLayout" Id="rId9"/><Relationship Target="../slideLayouts/slideLayout5.xml" Type="http://schemas.openxmlformats.org/officeDocument/2006/relationships/slideLayout" Id="rId6"/><Relationship Target="../slideLayouts/slideLayout4.xml" Type="http://schemas.openxmlformats.org/officeDocument/2006/relationships/slideLayout" Id="rId5"/><Relationship Target="../slideLayouts/slideLayout7.xml" Type="http://schemas.openxmlformats.org/officeDocument/2006/relationships/slideLayout" Id="rId8"/><Relationship Target="../slideLayouts/slideLayout6.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rotWithShape="1">
          <a:blip r:embed="rId1">
            <a:alphaModFix/>
          </a:blip>
          <a:stretch>
            <a:fillRect t="0" b="0" r="0" l="0"/>
          </a:stretch>
        </a:blipFill>
      </p:bgPr>
    </p:bg>
    <p:spTree>
      <p:nvGrpSpPr>
        <p:cNvPr id="4" name="Shape 4"/>
        <p:cNvGrpSpPr/>
        <p:nvPr/>
      </p:nvGrpSpPr>
      <p:grpSpPr>
        <a:xfrm>
          <a:off y="0" x="0"/>
          <a:ext cy="0" cx="0"/>
          <a:chOff y="0" x="0"/>
          <a:chExt cy="0" cx="0"/>
        </a:xfrm>
      </p:grpSpPr>
      <p:sp>
        <p:nvSpPr>
          <p:cNvPr id="5" name="Shape 5"/>
          <p:cNvSpPr txBox="1"/>
          <p:nvPr>
            <p:ph type="title"/>
          </p:nvPr>
        </p:nvSpPr>
        <p:spPr>
          <a:xfrm>
            <a:off y="406400" x="952500"/>
            <a:ext cy="2120899" cx="11099799"/>
          </a:xfrm>
          <a:prstGeom prst="rect">
            <a:avLst/>
          </a:prstGeom>
          <a:noFill/>
          <a:ln>
            <a:noFill/>
          </a:ln>
        </p:spPr>
        <p:txBody>
          <a:bodyPr bIns="91425" rIns="91425" lIns="91425" tIns="91425" anchor="ctr" anchorCtr="0"/>
          <a:lstStyle>
            <a:lvl1pPr algn="ctr" rtl="0" marR="0" indent="0" marL="0">
              <a:spcBef>
                <a:spcPts val="0"/>
              </a:spcBef>
              <a:defRPr/>
            </a:lvl1pPr>
            <a:lvl2pPr algn="ctr" rtl="0" marR="0" indent="228600" marL="0">
              <a:spcBef>
                <a:spcPts val="0"/>
              </a:spcBef>
              <a:defRPr/>
            </a:lvl2pPr>
            <a:lvl3pPr algn="ctr" rtl="0" marR="0" indent="457200" marL="0">
              <a:spcBef>
                <a:spcPts val="0"/>
              </a:spcBef>
              <a:defRPr/>
            </a:lvl3pPr>
            <a:lvl4pPr algn="ctr" rtl="0" marR="0" indent="685800" marL="0">
              <a:spcBef>
                <a:spcPts val="0"/>
              </a:spcBef>
              <a:defRPr/>
            </a:lvl4pPr>
            <a:lvl5pPr algn="ctr" rtl="0" marR="0" indent="914400" marL="0">
              <a:spcBef>
                <a:spcPts val="0"/>
              </a:spcBef>
              <a:defRPr/>
            </a:lvl5pPr>
            <a:lvl6pPr algn="ctr" rtl="0" marR="0" indent="1143000" marL="0">
              <a:spcBef>
                <a:spcPts val="0"/>
              </a:spcBef>
              <a:defRPr/>
            </a:lvl6pPr>
            <a:lvl7pPr algn="ctr" rtl="0" marR="0" indent="1371600" marL="0">
              <a:spcBef>
                <a:spcPts val="0"/>
              </a:spcBef>
              <a:defRPr/>
            </a:lvl7pPr>
            <a:lvl8pPr algn="ctr" rtl="0" marR="0" indent="1600200" marL="0">
              <a:spcBef>
                <a:spcPts val="0"/>
              </a:spcBef>
              <a:defRPr/>
            </a:lvl8pPr>
            <a:lvl9pPr algn="ctr" rtl="0" marR="0" indent="1828800" marL="0">
              <a:spcBef>
                <a:spcPts val="0"/>
              </a:spcBef>
              <a:defRPr/>
            </a:lvl9pPr>
          </a:lstStyle>
          <a:p/>
        </p:txBody>
      </p:sp>
      <p:sp>
        <p:nvSpPr>
          <p:cNvPr id="6" name="Shape 6"/>
          <p:cNvSpPr txBox="1"/>
          <p:nvPr>
            <p:ph idx="1" type="body"/>
          </p:nvPr>
        </p:nvSpPr>
        <p:spPr>
          <a:xfrm>
            <a:off y="2590800" x="952500"/>
            <a:ext cy="6286499" cx="11099799"/>
          </a:xfrm>
          <a:prstGeom prst="rect">
            <a:avLst/>
          </a:prstGeom>
          <a:noFill/>
          <a:ln>
            <a:noFill/>
          </a:ln>
        </p:spPr>
        <p:txBody>
          <a:bodyPr bIns="91425" rIns="91425" lIns="91425" tIns="91425" anchor="ctr" anchorCtr="0"/>
          <a:lstStyle>
            <a:lvl1pPr algn="l" rtl="0" marR="0" indent="-276225" marL="457200">
              <a:spcBef>
                <a:spcPts val="4200"/>
              </a:spcBef>
              <a:buClr>
                <a:srgbClr val="FFFFFF"/>
              </a:buClr>
              <a:buFont typeface="Helvetica Neue"/>
              <a:buChar char="•"/>
              <a:defRPr/>
            </a:lvl1pPr>
            <a:lvl2pPr algn="l" rtl="0" marR="0" indent="-276225" marL="914400">
              <a:spcBef>
                <a:spcPts val="4200"/>
              </a:spcBef>
              <a:buClr>
                <a:srgbClr val="FFFFFF"/>
              </a:buClr>
              <a:buFont typeface="Helvetica Neue"/>
              <a:buChar char="•"/>
              <a:defRPr/>
            </a:lvl2pPr>
            <a:lvl3pPr algn="l" rtl="0" marR="0" indent="-276225" marL="1371600">
              <a:spcBef>
                <a:spcPts val="4200"/>
              </a:spcBef>
              <a:buClr>
                <a:srgbClr val="FFFFFF"/>
              </a:buClr>
              <a:buFont typeface="Helvetica Neue"/>
              <a:buChar char="•"/>
              <a:defRPr/>
            </a:lvl3pPr>
            <a:lvl4pPr algn="l" rtl="0" marR="0" indent="-276225" marL="1828800">
              <a:spcBef>
                <a:spcPts val="4200"/>
              </a:spcBef>
              <a:buClr>
                <a:srgbClr val="FFFFFF"/>
              </a:buClr>
              <a:buFont typeface="Helvetica Neue"/>
              <a:buChar char="•"/>
              <a:defRPr/>
            </a:lvl4pPr>
            <a:lvl5pPr algn="l" rtl="0" marR="0" indent="-276225" marL="2286000">
              <a:spcBef>
                <a:spcPts val="4200"/>
              </a:spcBef>
              <a:buClr>
                <a:srgbClr val="FFFFFF"/>
              </a:buClr>
              <a:buFont typeface="Helvetica Neue"/>
              <a:buChar char="•"/>
              <a:defRPr/>
            </a:lvl5pPr>
            <a:lvl6pPr algn="l" rtl="0" marR="0" indent="-276225" marL="2743200">
              <a:spcBef>
                <a:spcPts val="4200"/>
              </a:spcBef>
              <a:buClr>
                <a:srgbClr val="FFFFFF"/>
              </a:buClr>
              <a:buFont typeface="Helvetica Neue"/>
              <a:buChar char="•"/>
              <a:defRPr/>
            </a:lvl6pPr>
            <a:lvl7pPr algn="l" rtl="0" marR="0" indent="-276225" marL="3200400">
              <a:spcBef>
                <a:spcPts val="4200"/>
              </a:spcBef>
              <a:buClr>
                <a:srgbClr val="FFFFFF"/>
              </a:buClr>
              <a:buFont typeface="Helvetica Neue"/>
              <a:buChar char="•"/>
              <a:defRPr/>
            </a:lvl7pPr>
            <a:lvl8pPr algn="l" rtl="0" marR="0" indent="-276225" marL="3657600">
              <a:spcBef>
                <a:spcPts val="4200"/>
              </a:spcBef>
              <a:buClr>
                <a:srgbClr val="FFFFFF"/>
              </a:buClr>
              <a:buFont typeface="Helvetica Neue"/>
              <a:buChar char="•"/>
              <a:defRPr/>
            </a:lvl8pPr>
            <a:lvl9pPr algn="l" rtl="0" marR="0" indent="-276225" marL="4114800">
              <a:spcBef>
                <a:spcPts val="4200"/>
              </a:spcBef>
              <a:buClr>
                <a:srgbClr val="FFFFFF"/>
              </a:buClr>
              <a:buFont typeface="Helvetica Neue"/>
              <a:buChar char="•"/>
              <a:defRPr/>
            </a:lvl9pPr>
          </a:lstStyle>
          <a:p/>
        </p:txBody>
      </p:sp>
    </p:spTree>
  </p:cSld>
  <p:clrMap accent2="accent2" accent3="accent3" accent4="accent4" accent5="accent5" accent6="accent6" hlink="hlink" tx2="lt2" tx1="dk1" bg2="dk2" bg1="lt1" folHlink="folHlink" accent1="accent1"/>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6.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3.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6.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6.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6.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6.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6.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6.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3.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6.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6.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6.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6.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6.xml" Type="http://schemas.openxmlformats.org/officeDocument/2006/relationships/slideLayout" Id="rId1"/></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6.xml" Type="http://schemas.openxmlformats.org/officeDocument/2006/relationships/slideLayout" Id="rId1"/></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6.xml" Type="http://schemas.openxmlformats.org/officeDocument/2006/relationships/slideLayout" Id="rId1"/></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6.xml" Type="http://schemas.openxmlformats.org/officeDocument/2006/relationships/slideLayout" Id="rId1"/></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6.xml" Type="http://schemas.openxmlformats.org/officeDocument/2006/relationships/slideLayout" Id="rId1"/></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6.xml" Type="http://schemas.openxmlformats.org/officeDocument/2006/relationships/slideLayout" Id="rId1"/></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3.xml" Type="http://schemas.openxmlformats.org/officeDocument/2006/relationships/slideLayout" Id="rId1"/></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6.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3.xml" Type="http://schemas.openxmlformats.org/officeDocument/2006/relationships/slideLayout" Id="rId1"/></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3.xml" Type="http://schemas.openxmlformats.org/officeDocument/2006/relationships/slideLayout" Id="rId1"/></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6.xml" Type="http://schemas.openxmlformats.org/officeDocument/2006/relationships/slideLayout" Id="rId1"/></Relationships>
</file>

<file path=ppt/slides/_rels/slide32.xml.rels><?xml version="1.0" encoding="UTF-8" standalone="yes"?><Relationships xmlns="http://schemas.openxmlformats.org/package/2006/relationships"><Relationship Target="../notesSlides/notesSlide32.xml" Type="http://schemas.openxmlformats.org/officeDocument/2006/relationships/notesSlide" Id="rId2"/><Relationship Target="../slideLayouts/slideLayout1.xml" Type="http://schemas.openxmlformats.org/officeDocument/2006/relationships/slideLayout" Id="rId1"/></Relationships>
</file>

<file path=ppt/slides/_rels/slide33.xml.rels><?xml version="1.0" encoding="UTF-8" standalone="yes"?><Relationships xmlns="http://schemas.openxmlformats.org/package/2006/relationships"><Relationship Target="../notesSlides/notesSlide33.xml" Type="http://schemas.openxmlformats.org/officeDocument/2006/relationships/notesSlide" Id="rId2"/><Relationship Target="../slideLayouts/slideLayout6.xml" Type="http://schemas.openxmlformats.org/officeDocument/2006/relationships/slideLayout" Id="rId1"/></Relationships>
</file>

<file path=ppt/slides/_rels/slide34.xml.rels><?xml version="1.0" encoding="UTF-8" standalone="yes"?><Relationships xmlns="http://schemas.openxmlformats.org/package/2006/relationships"><Relationship Target="../notesSlides/notesSlide34.xml" Type="http://schemas.openxmlformats.org/officeDocument/2006/relationships/notesSlide" Id="rId2"/><Relationship Target="../slideLayouts/slideLayout3.xml" Type="http://schemas.openxmlformats.org/officeDocument/2006/relationships/slideLayout" Id="rId1"/></Relationships>
</file>

<file path=ppt/slides/_rels/slide35.xml.rels><?xml version="1.0" encoding="UTF-8" standalone="yes"?><Relationships xmlns="http://schemas.openxmlformats.org/package/2006/relationships"><Relationship Target="../notesSlides/notesSlide35.xml" Type="http://schemas.openxmlformats.org/officeDocument/2006/relationships/notesSlide" Id="rId2"/><Relationship Target="../slideLayouts/slideLayout1.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6.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6.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6.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6.xml" Type="http://schemas.openxmlformats.org/officeDocument/2006/relationships/slideLayout" Id="rId1"/></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6.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3.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 name="Shape 32"/>
        <p:cNvGrpSpPr/>
        <p:nvPr/>
      </p:nvGrpSpPr>
      <p:grpSpPr>
        <a:xfrm>
          <a:off y="0" x="0"/>
          <a:ext cy="0" cx="0"/>
          <a:chOff y="0" x="0"/>
          <a:chExt cy="0" cx="0"/>
        </a:xfrm>
      </p:grpSpPr>
      <p:sp>
        <p:nvSpPr>
          <p:cNvPr id="33" name="Shape 33"/>
          <p:cNvSpPr txBox="1"/>
          <p:nvPr>
            <p:ph type="title"/>
          </p:nvPr>
        </p:nvSpPr>
        <p:spPr>
          <a:xfrm>
            <a:off y="1638300" x="1270000"/>
            <a:ext cy="3301999" cx="10464800"/>
          </a:xfrm>
          <a:prstGeom prst="rect">
            <a:avLst/>
          </a:prstGeom>
          <a:noFill/>
          <a:ln>
            <a:noFill/>
          </a:ln>
        </p:spPr>
        <p:txBody>
          <a:bodyPr bIns="0" rIns="0" lIns="0" tIns="0" anchor="b" anchorCtr="0">
            <a:noAutofit/>
          </a:bodyPr>
          <a:lstStyle/>
          <a:p>
            <a:pPr algn="ctr" rtl="0" lvl="0" marR="0" indent="0" marL="0">
              <a:spcBef>
                <a:spcPts val="0"/>
              </a:spcBef>
              <a:buSzPct val="25000"/>
              <a:buNone/>
            </a:pPr>
            <a:r>
              <a:rPr strike="noStrike" u="none" b="0" cap="none" baseline="0" sz="8000" lang="en-US" i="0">
                <a:solidFill>
                  <a:srgbClr val="FFFFFF"/>
                </a:solidFill>
                <a:latin typeface="Helvetica Neue"/>
                <a:ea typeface="Helvetica Neue"/>
                <a:cs typeface="Helvetica Neue"/>
                <a:sym typeface="Helvetica Neue"/>
              </a:rPr>
              <a:t>Preparing for Comps</a:t>
            </a:r>
          </a:p>
        </p:txBody>
      </p:sp>
      <p:sp>
        <p:nvSpPr>
          <p:cNvPr id="34" name="Shape 34"/>
          <p:cNvSpPr txBox="1"/>
          <p:nvPr>
            <p:ph idx="1" type="body"/>
          </p:nvPr>
        </p:nvSpPr>
        <p:spPr>
          <a:xfrm>
            <a:off y="5029200" x="1270000"/>
            <a:ext cy="1130299" cx="10464800"/>
          </a:xfrm>
          <a:prstGeom prst="rect">
            <a:avLst/>
          </a:prstGeom>
          <a:noFill/>
          <a:ln>
            <a:noFill/>
          </a:ln>
        </p:spPr>
        <p:txBody>
          <a:bodyPr bIns="0" rIns="0" lIns="0" tIns="0" anchor="t" anchorCtr="0">
            <a:noAutofit/>
          </a:bodyPr>
          <a:lstStyle/>
          <a:p>
            <a:pPr algn="ctr" rtl="0" lvl="0" marR="0" indent="0" marL="0">
              <a:spcBef>
                <a:spcPts val="0"/>
              </a:spcBef>
              <a:buClr>
                <a:srgbClr val="FFFFFF"/>
              </a:buClr>
              <a:buSzPct val="25000"/>
              <a:buFont typeface="Helvetica Neue"/>
              <a:buNone/>
            </a:pPr>
            <a:r>
              <a:rPr strike="noStrike" u="none" b="0" cap="none" baseline="0" sz="3200" lang="en-US" i="0">
                <a:solidFill>
                  <a:srgbClr val="FFFFFF"/>
                </a:solidFill>
                <a:latin typeface="Helvetica Neue"/>
                <a:ea typeface="Helvetica Neue"/>
                <a:cs typeface="Helvetica Neue"/>
                <a:sym typeface="Helvetica Neue"/>
              </a:rPr>
              <a:t>What you need to know</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y="0" x="0"/>
          <a:ext cy="0" cx="0"/>
          <a:chOff y="0" x="0"/>
          <a:chExt cy="0" cx="0"/>
        </a:xfrm>
      </p:grpSpPr>
      <p:sp>
        <p:nvSpPr>
          <p:cNvPr id="85" name="Shape 85"/>
          <p:cNvSpPr txBox="1"/>
          <p:nvPr>
            <p:ph type="title"/>
          </p:nvPr>
        </p:nvSpPr>
        <p:spPr>
          <a:xfrm>
            <a:off y="406400" x="952500"/>
            <a:ext cy="2120899" cx="11099799"/>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8000" lang="en-US" i="0">
                <a:solidFill>
                  <a:srgbClr val="FFFFFF"/>
                </a:solidFill>
                <a:latin typeface="Helvetica Neue"/>
                <a:ea typeface="Helvetica Neue"/>
                <a:cs typeface="Helvetica Neue"/>
                <a:sym typeface="Helvetica Neue"/>
              </a:rPr>
              <a:t>The Process</a:t>
            </a:r>
          </a:p>
        </p:txBody>
      </p:sp>
      <p:sp>
        <p:nvSpPr>
          <p:cNvPr id="86" name="Shape 86"/>
          <p:cNvSpPr txBox="1"/>
          <p:nvPr>
            <p:ph idx="1" type="body"/>
          </p:nvPr>
        </p:nvSpPr>
        <p:spPr>
          <a:xfrm>
            <a:off y="2590800" x="952500"/>
            <a:ext cy="6286499" cx="11099799"/>
          </a:xfrm>
          <a:prstGeom prst="rect">
            <a:avLst/>
          </a:prstGeom>
          <a:noFill/>
          <a:ln>
            <a:noFill/>
          </a:ln>
        </p:spPr>
        <p:txBody>
          <a:bodyPr bIns="0" rIns="0" lIns="0" tIns="0" anchor="ctr" anchorCtr="0">
            <a:noAutofit/>
          </a:bodyPr>
          <a:lstStyle/>
          <a:p>
            <a:pPr algn="l" rtl="0" lvl="0" marR="0" indent="-457200" marL="457200">
              <a:spcBef>
                <a:spcPts val="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Register for comps before term you take them</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Come to a prep session</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Prepare</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Write comps on Thursday &amp; Friday of Week 6</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Wait for the scoring</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Receive the news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y="0" x="0"/>
          <a:ext cy="0" cx="0"/>
          <a:chOff y="0" x="0"/>
          <a:chExt cy="0" cx="0"/>
        </a:xfrm>
      </p:grpSpPr>
      <p:sp>
        <p:nvSpPr>
          <p:cNvPr id="91" name="Shape 91"/>
          <p:cNvSpPr txBox="1"/>
          <p:nvPr>
            <p:ph type="title"/>
          </p:nvPr>
        </p:nvSpPr>
        <p:spPr>
          <a:xfrm>
            <a:off y="3225800" x="1270000"/>
            <a:ext cy="3301999" cx="104648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8000" lang="en-US" i="0">
                <a:solidFill>
                  <a:srgbClr val="FFFFFF"/>
                </a:solidFill>
                <a:latin typeface="Helvetica Neue"/>
                <a:ea typeface="Helvetica Neue"/>
                <a:cs typeface="Helvetica Neue"/>
                <a:sym typeface="Helvetica Neue"/>
              </a:rPr>
              <a:t>Scoring</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y="0" x="0"/>
          <a:ext cy="0" cx="0"/>
          <a:chOff y="0" x="0"/>
          <a:chExt cy="0" cx="0"/>
        </a:xfrm>
      </p:grpSpPr>
      <p:sp>
        <p:nvSpPr>
          <p:cNvPr id="96" name="Shape 96"/>
          <p:cNvSpPr txBox="1"/>
          <p:nvPr>
            <p:ph type="title"/>
          </p:nvPr>
        </p:nvSpPr>
        <p:spPr>
          <a:xfrm>
            <a:off y="406400" x="952500"/>
            <a:ext cy="2120899" cx="11099799"/>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8000" lang="en-US" i="0">
                <a:solidFill>
                  <a:srgbClr val="FFFFFF"/>
                </a:solidFill>
                <a:latin typeface="Helvetica Neue"/>
                <a:ea typeface="Helvetica Neue"/>
                <a:cs typeface="Helvetica Neue"/>
                <a:sym typeface="Helvetica Neue"/>
              </a:rPr>
              <a:t>After you take comps</a:t>
            </a:r>
          </a:p>
        </p:txBody>
      </p:sp>
      <p:sp>
        <p:nvSpPr>
          <p:cNvPr id="97" name="Shape 97"/>
          <p:cNvSpPr txBox="1"/>
          <p:nvPr>
            <p:ph idx="1" type="body"/>
          </p:nvPr>
        </p:nvSpPr>
        <p:spPr>
          <a:xfrm>
            <a:off y="2590800" x="952500"/>
            <a:ext cy="6286499" cx="11099799"/>
          </a:xfrm>
          <a:prstGeom prst="rect">
            <a:avLst/>
          </a:prstGeom>
          <a:noFill/>
          <a:ln>
            <a:noFill/>
          </a:ln>
        </p:spPr>
        <p:txBody>
          <a:bodyPr bIns="0" rIns="0" lIns="0" tIns="0" anchor="ctr" anchorCtr="0">
            <a:noAutofit/>
          </a:bodyPr>
          <a:lstStyle/>
          <a:p>
            <a:pPr algn="l" rtl="0" lvl="0" marR="0" indent="-457200" marL="457200">
              <a:spcBef>
                <a:spcPts val="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Graduate Office anonymizes them</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Program Coordinator receives them</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Each exam evaluated by two graduate faculty</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Scores combined &amp; reviewed by Coordinator</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If questions or concerns arise, third reader brought in</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y="0" x="0"/>
          <a:ext cy="0" cx="0"/>
          <a:chOff y="0" x="0"/>
          <a:chExt cy="0" cx="0"/>
        </a:xfrm>
      </p:grpSpPr>
      <p:sp>
        <p:nvSpPr>
          <p:cNvPr id="102" name="Shape 102"/>
          <p:cNvSpPr txBox="1"/>
          <p:nvPr>
            <p:ph type="title"/>
          </p:nvPr>
        </p:nvSpPr>
        <p:spPr>
          <a:xfrm>
            <a:off y="406400" x="952500"/>
            <a:ext cy="2120899" cx="11099799"/>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8000" lang="en-US" i="0">
                <a:solidFill>
                  <a:srgbClr val="FFFFFF"/>
                </a:solidFill>
                <a:latin typeface="Helvetica Neue"/>
                <a:ea typeface="Helvetica Neue"/>
                <a:cs typeface="Helvetica Neue"/>
                <a:sym typeface="Helvetica Neue"/>
              </a:rPr>
              <a:t>Rubric areas</a:t>
            </a:r>
          </a:p>
        </p:txBody>
      </p:sp>
      <p:sp>
        <p:nvSpPr>
          <p:cNvPr id="103" name="Shape 103"/>
          <p:cNvSpPr txBox="1"/>
          <p:nvPr>
            <p:ph idx="1" type="body"/>
          </p:nvPr>
        </p:nvSpPr>
        <p:spPr>
          <a:xfrm>
            <a:off y="2590800" x="952500"/>
            <a:ext cy="6286499" cx="11099799"/>
          </a:xfrm>
          <a:prstGeom prst="rect">
            <a:avLst/>
          </a:prstGeom>
          <a:noFill/>
          <a:ln>
            <a:noFill/>
          </a:ln>
        </p:spPr>
        <p:txBody>
          <a:bodyPr bIns="0" rIns="0" lIns="0" tIns="0" anchor="ctr" anchorCtr="0">
            <a:noAutofit/>
          </a:bodyPr>
          <a:lstStyle/>
          <a:p>
            <a:pPr algn="l" rtl="0" lvl="0" marR="0" indent="-457200" marL="457200">
              <a:spcBef>
                <a:spcPts val="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Each question is evaluated in four areas:</a:t>
            </a:r>
          </a:p>
          <a:p>
            <a:pPr algn="l" rtl="0" lvl="1" marR="0" indent="-457200" marL="9144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Accuracy of Information</a:t>
            </a:r>
          </a:p>
          <a:p>
            <a:pPr algn="l" rtl="0" lvl="1" marR="0" indent="-457200" marL="9144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Knowledge &amp; Research Base</a:t>
            </a:r>
          </a:p>
          <a:p>
            <a:pPr algn="l" rtl="0" lvl="1" marR="0" indent="-457200" marL="9144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Organization &amp; Development</a:t>
            </a:r>
          </a:p>
          <a:p>
            <a:pPr algn="l" rtl="0" lvl="1" marR="0" indent="-457200" marL="9144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Writing Style &amp; Mechanics</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y="0" x="0"/>
          <a:ext cy="0" cx="0"/>
          <a:chOff y="0" x="0"/>
          <a:chExt cy="0" cx="0"/>
        </a:xfrm>
      </p:grpSpPr>
      <p:sp>
        <p:nvSpPr>
          <p:cNvPr id="108" name="Shape 108"/>
          <p:cNvSpPr txBox="1"/>
          <p:nvPr>
            <p:ph type="title"/>
          </p:nvPr>
        </p:nvSpPr>
        <p:spPr>
          <a:xfrm>
            <a:off y="406400" x="952500"/>
            <a:ext cy="2120899" cx="11099799"/>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8000" lang="en-US" i="0">
                <a:solidFill>
                  <a:srgbClr val="FFFFFF"/>
                </a:solidFill>
                <a:latin typeface="Helvetica Neue"/>
                <a:ea typeface="Helvetica Neue"/>
                <a:cs typeface="Helvetica Neue"/>
                <a:sym typeface="Helvetica Neue"/>
              </a:rPr>
              <a:t>Rubric scoring</a:t>
            </a:r>
          </a:p>
        </p:txBody>
      </p:sp>
      <p:sp>
        <p:nvSpPr>
          <p:cNvPr id="109" name="Shape 109"/>
          <p:cNvSpPr txBox="1"/>
          <p:nvPr>
            <p:ph idx="1" type="body"/>
          </p:nvPr>
        </p:nvSpPr>
        <p:spPr>
          <a:xfrm>
            <a:off y="2590800" x="952500"/>
            <a:ext cy="6286499" cx="11099799"/>
          </a:xfrm>
          <a:prstGeom prst="rect">
            <a:avLst/>
          </a:prstGeom>
          <a:noFill/>
          <a:ln>
            <a:noFill/>
          </a:ln>
        </p:spPr>
        <p:txBody>
          <a:bodyPr bIns="0" rIns="0" lIns="0" tIns="0" anchor="ctr" anchorCtr="0">
            <a:noAutofit/>
          </a:bodyPr>
          <a:lstStyle/>
          <a:p>
            <a:pPr algn="l" rtl="0" lvl="0" marR="0" indent="-457200" marL="457200">
              <a:spcBef>
                <a:spcPts val="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Each area is scored from 1 to 4:</a:t>
            </a:r>
          </a:p>
          <a:p>
            <a:pPr algn="l" rtl="0" lvl="1" marR="0" indent="-457200" marL="9144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With Distinction (4)</a:t>
            </a:r>
          </a:p>
          <a:p>
            <a:pPr algn="l" rtl="0" lvl="1" marR="0" indent="-457200" marL="9144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Pass (3)</a:t>
            </a:r>
          </a:p>
          <a:p>
            <a:pPr algn="l" rtl="0" lvl="1" marR="0" indent="-457200" marL="9144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Unsatisfactory (2)</a:t>
            </a:r>
          </a:p>
          <a:p>
            <a:pPr algn="l" rtl="0" lvl="1" marR="0" indent="-457200" marL="9144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Fail (1)</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y="0" x="0"/>
          <a:ext cy="0" cx="0"/>
          <a:chOff y="0" x="0"/>
          <a:chExt cy="0" cx="0"/>
        </a:xfrm>
      </p:grpSpPr>
      <p:sp>
        <p:nvSpPr>
          <p:cNvPr id="114" name="Shape 114"/>
          <p:cNvSpPr txBox="1"/>
          <p:nvPr>
            <p:ph type="title"/>
          </p:nvPr>
        </p:nvSpPr>
        <p:spPr>
          <a:xfrm>
            <a:off y="406400" x="952500"/>
            <a:ext cy="2120899" cx="11099799"/>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6640" lang="en-US" i="0">
                <a:solidFill>
                  <a:srgbClr val="FFFFFF"/>
                </a:solidFill>
                <a:latin typeface="Helvetica Neue"/>
                <a:ea typeface="Helvetica Neue"/>
                <a:cs typeface="Helvetica Neue"/>
                <a:sym typeface="Helvetica Neue"/>
              </a:rPr>
              <a:t>Combining Scores for a Single Question</a:t>
            </a:r>
          </a:p>
        </p:txBody>
      </p:sp>
      <p:sp>
        <p:nvSpPr>
          <p:cNvPr id="115" name="Shape 115"/>
          <p:cNvSpPr txBox="1"/>
          <p:nvPr>
            <p:ph idx="1" type="body"/>
          </p:nvPr>
        </p:nvSpPr>
        <p:spPr>
          <a:xfrm>
            <a:off y="2590800" x="952500"/>
            <a:ext cy="6286499" cx="11099799"/>
          </a:xfrm>
          <a:prstGeom prst="rect">
            <a:avLst/>
          </a:prstGeom>
          <a:noFill/>
          <a:ln>
            <a:noFill/>
          </a:ln>
        </p:spPr>
        <p:txBody>
          <a:bodyPr bIns="0" rIns="0" lIns="0" tIns="0" anchor="ctr" anchorCtr="0">
            <a:noAutofit/>
          </a:bodyPr>
          <a:lstStyle/>
          <a:p>
            <a:pPr algn="l" rtl="0" lvl="0" marR="0" indent="-457200" marL="457200">
              <a:spcBef>
                <a:spcPts val="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Each question is evaluated individually.</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Each question can be seen as having distinction, passing, unsatisfactory, or failing.</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The final score for a single question is then reviewed with the other questions’ scores</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9" name="Shape 119"/>
        <p:cNvGrpSpPr/>
        <p:nvPr/>
      </p:nvGrpSpPr>
      <p:grpSpPr>
        <a:xfrm>
          <a:off y="0" x="0"/>
          <a:ext cy="0" cx="0"/>
          <a:chOff y="0" x="0"/>
          <a:chExt cy="0" cx="0"/>
        </a:xfrm>
      </p:grpSpPr>
      <p:sp>
        <p:nvSpPr>
          <p:cNvPr id="120" name="Shape 120"/>
          <p:cNvSpPr txBox="1"/>
          <p:nvPr>
            <p:ph type="title"/>
          </p:nvPr>
        </p:nvSpPr>
        <p:spPr>
          <a:xfrm>
            <a:off y="406400" x="952500"/>
            <a:ext cy="2120899" cx="11099799"/>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6640" lang="en-US" i="0">
                <a:solidFill>
                  <a:srgbClr val="FFFFFF"/>
                </a:solidFill>
                <a:latin typeface="Helvetica Neue"/>
                <a:ea typeface="Helvetica Neue"/>
                <a:cs typeface="Helvetica Neue"/>
                <a:sym typeface="Helvetica Neue"/>
              </a:rPr>
              <a:t>Combining Individual Questions for a Total Score</a:t>
            </a:r>
          </a:p>
        </p:txBody>
      </p:sp>
      <p:sp>
        <p:nvSpPr>
          <p:cNvPr id="121" name="Shape 121"/>
          <p:cNvSpPr txBox="1"/>
          <p:nvPr>
            <p:ph idx="1" type="body"/>
          </p:nvPr>
        </p:nvSpPr>
        <p:spPr>
          <a:xfrm>
            <a:off y="2590800" x="952500"/>
            <a:ext cy="6286499" cx="11099799"/>
          </a:xfrm>
          <a:prstGeom prst="rect">
            <a:avLst/>
          </a:prstGeom>
          <a:noFill/>
          <a:ln>
            <a:noFill/>
          </a:ln>
        </p:spPr>
        <p:txBody>
          <a:bodyPr bIns="0" rIns="0" lIns="0" tIns="0" anchor="ctr" anchorCtr="0">
            <a:noAutofit/>
          </a:bodyPr>
          <a:lstStyle/>
          <a:p>
            <a:pPr algn="l" rtl="0" lvl="0" marR="0" indent="-370331" marL="370331">
              <a:spcBef>
                <a:spcPts val="0"/>
              </a:spcBef>
              <a:buClr>
                <a:srgbClr val="FFFFFF"/>
              </a:buClr>
              <a:buSzPct val="74467"/>
              <a:buFont typeface="Helvetica Neue"/>
              <a:buChar char="•"/>
            </a:pPr>
            <a:r>
              <a:rPr strike="noStrike" u="none" b="0" cap="none" baseline="0" sz="3078" lang="en-US" i="0">
                <a:solidFill>
                  <a:srgbClr val="FFFFFF"/>
                </a:solidFill>
                <a:latin typeface="Helvetica Neue"/>
                <a:ea typeface="Helvetica Neue"/>
                <a:cs typeface="Helvetica Neue"/>
                <a:sym typeface="Helvetica Neue"/>
              </a:rPr>
              <a:t>After all of the questions have been scored individually, we review the whole rubric.</a:t>
            </a:r>
          </a:p>
          <a:p>
            <a:pPr algn="l" rtl="0" lvl="1" marR="0" indent="-372362" marL="740663">
              <a:spcBef>
                <a:spcPts val="3400"/>
              </a:spcBef>
              <a:buClr>
                <a:srgbClr val="FFFFFF"/>
              </a:buClr>
              <a:buSzPct val="74467"/>
              <a:buFont typeface="Helvetica Neue"/>
              <a:buChar char="•"/>
            </a:pPr>
            <a:r>
              <a:rPr strike="noStrike" u="none" b="0" cap="none" baseline="0" sz="3078" lang="en-US" i="0">
                <a:solidFill>
                  <a:srgbClr val="FFFFFF"/>
                </a:solidFill>
                <a:latin typeface="Helvetica Neue"/>
                <a:ea typeface="Helvetica Neue"/>
                <a:cs typeface="Helvetica Neue"/>
                <a:sym typeface="Helvetica Neue"/>
              </a:rPr>
              <a:t>If one or two individual questions are unsatisfactory, the exam as a whole is unsatisfactory and the student takes Orals.</a:t>
            </a:r>
          </a:p>
          <a:p>
            <a:pPr algn="l" rtl="0" lvl="1" marR="0" indent="-372362" marL="740663">
              <a:spcBef>
                <a:spcPts val="3400"/>
              </a:spcBef>
              <a:buClr>
                <a:srgbClr val="FFFFFF"/>
              </a:buClr>
              <a:buSzPct val="74467"/>
              <a:buFont typeface="Helvetica Neue"/>
              <a:buChar char="•"/>
            </a:pPr>
            <a:r>
              <a:rPr strike="noStrike" u="none" b="0" cap="none" baseline="0" sz="3078" lang="en-US" i="0">
                <a:solidFill>
                  <a:srgbClr val="FFFFFF"/>
                </a:solidFill>
                <a:latin typeface="Helvetica Neue"/>
                <a:ea typeface="Helvetica Neue"/>
                <a:cs typeface="Helvetica Neue"/>
                <a:sym typeface="Helvetica Neue"/>
              </a:rPr>
              <a:t>If three questions are unsatisfactory, then the Program Coordinator speaks with the grading faculty. The student may either be given an unsatisfactory, and Orals, or a Fail.</a:t>
            </a:r>
          </a:p>
          <a:p>
            <a:pPr algn="l" rtl="0" lvl="1" marR="0" indent="-372362" marL="740663">
              <a:spcBef>
                <a:spcPts val="3400"/>
              </a:spcBef>
              <a:buClr>
                <a:srgbClr val="FFFFFF"/>
              </a:buClr>
              <a:buSzPct val="74467"/>
              <a:buFont typeface="Helvetica Neue"/>
              <a:buChar char="•"/>
            </a:pPr>
            <a:r>
              <a:rPr strike="noStrike" u="none" b="0" cap="none" baseline="0" sz="3078" lang="en-US" i="0">
                <a:solidFill>
                  <a:srgbClr val="FFFFFF"/>
                </a:solidFill>
                <a:latin typeface="Helvetica Neue"/>
                <a:ea typeface="Helvetica Neue"/>
                <a:cs typeface="Helvetica Neue"/>
                <a:sym typeface="Helvetica Neue"/>
              </a:rPr>
              <a:t>If four questions or more are unsatisfactory, then the student receives a Fail.</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y="0" x="0"/>
          <a:ext cy="0" cx="0"/>
          <a:chOff y="0" x="0"/>
          <a:chExt cy="0" cx="0"/>
        </a:xfrm>
      </p:grpSpPr>
      <p:sp>
        <p:nvSpPr>
          <p:cNvPr id="126" name="Shape 126"/>
          <p:cNvSpPr txBox="1"/>
          <p:nvPr>
            <p:ph type="title"/>
          </p:nvPr>
        </p:nvSpPr>
        <p:spPr>
          <a:xfrm>
            <a:off y="406400" x="952500"/>
            <a:ext cy="2120899" cx="11099799"/>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8000" lang="en-US" i="0">
                <a:solidFill>
                  <a:srgbClr val="FFFFFF"/>
                </a:solidFill>
                <a:latin typeface="Helvetica Neue"/>
                <a:ea typeface="Helvetica Neue"/>
                <a:cs typeface="Helvetica Neue"/>
                <a:sym typeface="Helvetica Neue"/>
              </a:rPr>
              <a:t>Final Evaluation</a:t>
            </a:r>
          </a:p>
        </p:txBody>
      </p:sp>
      <p:sp>
        <p:nvSpPr>
          <p:cNvPr id="127" name="Shape 127"/>
          <p:cNvSpPr txBox="1"/>
          <p:nvPr>
            <p:ph idx="1" type="body"/>
          </p:nvPr>
        </p:nvSpPr>
        <p:spPr>
          <a:xfrm>
            <a:off y="2590800" x="952500"/>
            <a:ext cy="6286499" cx="11099799"/>
          </a:xfrm>
          <a:prstGeom prst="rect">
            <a:avLst/>
          </a:prstGeom>
          <a:noFill/>
          <a:ln>
            <a:noFill/>
          </a:ln>
        </p:spPr>
        <p:txBody>
          <a:bodyPr bIns="0" rIns="0" lIns="0" tIns="0" anchor="ctr" anchorCtr="0">
            <a:noAutofit/>
          </a:bodyPr>
          <a:lstStyle/>
          <a:p>
            <a:pPr algn="l" rtl="0" lvl="0" marR="0" indent="-457200" marL="457200">
              <a:spcBef>
                <a:spcPts val="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Pass with Distinction</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Pass</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Unsatisfactory</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Fail</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y="0" x="0"/>
          <a:ext cy="0" cx="0"/>
          <a:chOff y="0" x="0"/>
          <a:chExt cy="0" cx="0"/>
        </a:xfrm>
      </p:grpSpPr>
      <p:sp>
        <p:nvSpPr>
          <p:cNvPr id="132" name="Shape 132"/>
          <p:cNvSpPr txBox="1"/>
          <p:nvPr>
            <p:ph type="title"/>
          </p:nvPr>
        </p:nvSpPr>
        <p:spPr>
          <a:xfrm>
            <a:off y="3225800" x="1270000"/>
            <a:ext cy="3301999" cx="104648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8000" lang="en-US" i="0">
                <a:solidFill>
                  <a:srgbClr val="FFFFFF"/>
                </a:solidFill>
                <a:latin typeface="Helvetica Neue"/>
                <a:ea typeface="Helvetica Neue"/>
                <a:cs typeface="Helvetica Neue"/>
                <a:sym typeface="Helvetica Neue"/>
              </a:rPr>
              <a:t>Preparation</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y="0" x="0"/>
          <a:ext cy="0" cx="0"/>
          <a:chOff y="0" x="0"/>
          <a:chExt cy="0" cx="0"/>
        </a:xfrm>
      </p:grpSpPr>
      <p:sp>
        <p:nvSpPr>
          <p:cNvPr id="137" name="Shape 137"/>
          <p:cNvSpPr txBox="1"/>
          <p:nvPr>
            <p:ph type="title"/>
          </p:nvPr>
        </p:nvSpPr>
        <p:spPr>
          <a:xfrm>
            <a:off y="406400" x="952500"/>
            <a:ext cy="2120899" cx="11099799"/>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8000" lang="en-US" i="0">
                <a:solidFill>
                  <a:srgbClr val="FFFFFF"/>
                </a:solidFill>
                <a:latin typeface="Helvetica Neue"/>
                <a:ea typeface="Helvetica Neue"/>
                <a:cs typeface="Helvetica Neue"/>
                <a:sym typeface="Helvetica Neue"/>
              </a:rPr>
              <a:t>Review the Questions</a:t>
            </a:r>
          </a:p>
        </p:txBody>
      </p:sp>
      <p:sp>
        <p:nvSpPr>
          <p:cNvPr id="138" name="Shape 138"/>
          <p:cNvSpPr txBox="1"/>
          <p:nvPr>
            <p:ph idx="1" type="body"/>
          </p:nvPr>
        </p:nvSpPr>
        <p:spPr>
          <a:xfrm>
            <a:off y="2590800" x="952500"/>
            <a:ext cy="6286499" cx="11099799"/>
          </a:xfrm>
          <a:prstGeom prst="rect">
            <a:avLst/>
          </a:prstGeom>
          <a:noFill/>
          <a:ln>
            <a:noFill/>
          </a:ln>
        </p:spPr>
        <p:txBody>
          <a:bodyPr bIns="0" rIns="0" lIns="0" tIns="0" anchor="ctr" anchorCtr="0">
            <a:noAutofit/>
          </a:bodyPr>
          <a:lstStyle/>
          <a:p>
            <a:pPr algn="l" rtl="0" lvl="0" marR="0" indent="-457200" marL="457200">
              <a:spcBef>
                <a:spcPts val="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Create an outline for each question and subquestion</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Convert the questions into statements</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Sketch in possible answers, ideas, or links </a:t>
            </a:r>
            <a:r>
              <a:rPr strike="noStrike" u="none" b="0" cap="none" baseline="0" sz="3800" lang="en-US" i="1">
                <a:solidFill>
                  <a:srgbClr val="FFFFFF"/>
                </a:solidFill>
                <a:latin typeface="Helvetica Neue"/>
                <a:ea typeface="Helvetica Neue"/>
                <a:cs typeface="Helvetica Neue"/>
                <a:sym typeface="Helvetica Neue"/>
              </a:rPr>
              <a:t>before</a:t>
            </a:r>
            <a:r>
              <a:rPr strike="noStrike" u="none" b="0" cap="none" baseline="0" sz="3800" lang="en-US" i="0">
                <a:solidFill>
                  <a:srgbClr val="FFFFFF"/>
                </a:solidFill>
                <a:latin typeface="Helvetica Neue"/>
                <a:ea typeface="Helvetica Neue"/>
                <a:cs typeface="Helvetica Neue"/>
                <a:sym typeface="Helvetica Neue"/>
              </a:rPr>
              <a:t> you do any more work.</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 name="Shape 38"/>
        <p:cNvGrpSpPr/>
        <p:nvPr/>
      </p:nvGrpSpPr>
      <p:grpSpPr>
        <a:xfrm>
          <a:off y="0" x="0"/>
          <a:ext cy="0" cx="0"/>
          <a:chOff y="0" x="0"/>
          <a:chExt cy="0" cx="0"/>
        </a:xfrm>
      </p:grpSpPr>
      <p:sp>
        <p:nvSpPr>
          <p:cNvPr id="39" name="Shape 39"/>
          <p:cNvSpPr txBox="1"/>
          <p:nvPr>
            <p:ph type="title"/>
          </p:nvPr>
        </p:nvSpPr>
        <p:spPr>
          <a:xfrm>
            <a:off y="406400" x="952500"/>
            <a:ext cy="2120899" cx="11099799"/>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8000" lang="en-US" i="0">
                <a:solidFill>
                  <a:srgbClr val="FFFFFF"/>
                </a:solidFill>
                <a:latin typeface="Helvetica Neue"/>
                <a:ea typeface="Helvetica Neue"/>
                <a:cs typeface="Helvetica Neue"/>
                <a:sym typeface="Helvetica Neue"/>
              </a:rPr>
              <a:t>Overview</a:t>
            </a:r>
          </a:p>
        </p:txBody>
      </p:sp>
      <p:sp>
        <p:nvSpPr>
          <p:cNvPr id="40" name="Shape 40"/>
          <p:cNvSpPr txBox="1"/>
          <p:nvPr>
            <p:ph idx="1" type="body"/>
          </p:nvPr>
        </p:nvSpPr>
        <p:spPr>
          <a:xfrm>
            <a:off y="2590800" x="952500"/>
            <a:ext cy="6286499" cx="11099799"/>
          </a:xfrm>
          <a:prstGeom prst="rect">
            <a:avLst/>
          </a:prstGeom>
          <a:noFill/>
          <a:ln>
            <a:noFill/>
          </a:ln>
        </p:spPr>
        <p:txBody>
          <a:bodyPr bIns="0" rIns="0" lIns="0" tIns="0" anchor="ctr" anchorCtr="0">
            <a:noAutofit/>
          </a:bodyPr>
          <a:lstStyle/>
          <a:p>
            <a:pPr algn="l" rtl="0" lvl="0" marR="0" indent="-457200" marL="457200">
              <a:spcBef>
                <a:spcPts val="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Introduction</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Mechanics of Comps</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Scoring of Comps</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Preparation of Comps</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Taking Comps</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y="0" x="0"/>
          <a:ext cy="0" cx="0"/>
          <a:chOff y="0" x="0"/>
          <a:chExt cy="0" cx="0"/>
        </a:xfrm>
      </p:grpSpPr>
      <p:sp>
        <p:nvSpPr>
          <p:cNvPr id="143" name="Shape 143"/>
          <p:cNvSpPr txBox="1"/>
          <p:nvPr>
            <p:ph type="title"/>
          </p:nvPr>
        </p:nvSpPr>
        <p:spPr>
          <a:xfrm>
            <a:off y="406400" x="952500"/>
            <a:ext cy="2120899" cx="11099799"/>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8000" lang="en-US" i="0">
                <a:solidFill>
                  <a:srgbClr val="FFFFFF"/>
                </a:solidFill>
                <a:latin typeface="Helvetica Neue"/>
                <a:ea typeface="Helvetica Neue"/>
                <a:cs typeface="Helvetica Neue"/>
                <a:sym typeface="Helvetica Neue"/>
              </a:rPr>
              <a:t>Review Your Classes</a:t>
            </a:r>
          </a:p>
        </p:txBody>
      </p:sp>
      <p:sp>
        <p:nvSpPr>
          <p:cNvPr id="144" name="Shape 144"/>
          <p:cNvSpPr txBox="1"/>
          <p:nvPr>
            <p:ph idx="1" type="body"/>
          </p:nvPr>
        </p:nvSpPr>
        <p:spPr>
          <a:xfrm>
            <a:off y="2590800" x="952500"/>
            <a:ext cy="6286499" cx="11099799"/>
          </a:xfrm>
          <a:prstGeom prst="rect">
            <a:avLst/>
          </a:prstGeom>
          <a:noFill/>
          <a:ln>
            <a:noFill/>
          </a:ln>
        </p:spPr>
        <p:txBody>
          <a:bodyPr bIns="0" rIns="0" lIns="0" tIns="0" anchor="ctr" anchorCtr="0">
            <a:noAutofit/>
          </a:bodyPr>
          <a:lstStyle/>
          <a:p>
            <a:pPr algn="l" rtl="0" lvl="0" marR="0" indent="-457200" marL="457200">
              <a:spcBef>
                <a:spcPts val="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Articles</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Notes</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Moodle</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Books</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Meet with students</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Emails</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y="0" x="0"/>
          <a:ext cy="0" cx="0"/>
          <a:chOff y="0" x="0"/>
          <a:chExt cy="0" cx="0"/>
        </a:xfrm>
      </p:grpSpPr>
      <p:sp>
        <p:nvSpPr>
          <p:cNvPr id="149" name="Shape 149"/>
          <p:cNvSpPr txBox="1"/>
          <p:nvPr>
            <p:ph type="title"/>
          </p:nvPr>
        </p:nvSpPr>
        <p:spPr>
          <a:xfrm>
            <a:off y="406400" x="952500"/>
            <a:ext cy="2120899" cx="11099799"/>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8000" lang="en-US" i="0">
                <a:solidFill>
                  <a:srgbClr val="FFFFFF"/>
                </a:solidFill>
                <a:latin typeface="Helvetica Neue"/>
                <a:ea typeface="Helvetica Neue"/>
                <a:cs typeface="Helvetica Neue"/>
                <a:sym typeface="Helvetica Neue"/>
              </a:rPr>
              <a:t>Where is Your Heart?</a:t>
            </a:r>
          </a:p>
        </p:txBody>
      </p:sp>
      <p:sp>
        <p:nvSpPr>
          <p:cNvPr id="150" name="Shape 150"/>
          <p:cNvSpPr txBox="1"/>
          <p:nvPr>
            <p:ph idx="1" type="body"/>
          </p:nvPr>
        </p:nvSpPr>
        <p:spPr>
          <a:xfrm>
            <a:off y="2590800" x="952500"/>
            <a:ext cy="6286499" cx="11099799"/>
          </a:xfrm>
          <a:prstGeom prst="rect">
            <a:avLst/>
          </a:prstGeom>
          <a:noFill/>
          <a:ln>
            <a:noFill/>
          </a:ln>
        </p:spPr>
        <p:txBody>
          <a:bodyPr bIns="0" rIns="0" lIns="0" tIns="0" anchor="ctr" anchorCtr="0">
            <a:noAutofit/>
          </a:bodyPr>
          <a:lstStyle/>
          <a:p>
            <a:pPr algn="l" rtl="0" lvl="0" marR="0" indent="-448055" marL="448055">
              <a:spcBef>
                <a:spcPts val="0"/>
              </a:spcBef>
              <a:buClr>
                <a:srgbClr val="FFFFFF"/>
              </a:buClr>
              <a:buSzPct val="75486"/>
              <a:buFont typeface="Helvetica Neue"/>
              <a:buChar char="•"/>
            </a:pPr>
            <a:r>
              <a:rPr strike="noStrike" u="none" b="0" cap="none" baseline="0" sz="3724" lang="en-US" i="0">
                <a:solidFill>
                  <a:srgbClr val="FFFFFF"/>
                </a:solidFill>
                <a:latin typeface="Helvetica Neue"/>
                <a:ea typeface="Helvetica Neue"/>
                <a:cs typeface="Helvetica Neue"/>
                <a:sym typeface="Helvetica Neue"/>
              </a:rPr>
              <a:t>Connect what you care about to what you are reviewing:</a:t>
            </a:r>
          </a:p>
          <a:p>
            <a:pPr algn="l" rtl="0" lvl="1" marR="0" indent="-451611" marL="896111">
              <a:spcBef>
                <a:spcPts val="4100"/>
              </a:spcBef>
              <a:buClr>
                <a:srgbClr val="FFFFFF"/>
              </a:buClr>
              <a:buSzPct val="75486"/>
              <a:buFont typeface="Helvetica Neue"/>
              <a:buChar char="•"/>
            </a:pPr>
            <a:r>
              <a:rPr strike="noStrike" u="none" b="0" cap="none" baseline="0" sz="3724" lang="en-US" i="0">
                <a:solidFill>
                  <a:srgbClr val="FFFFFF"/>
                </a:solidFill>
                <a:latin typeface="Helvetica Neue"/>
                <a:ea typeface="Helvetica Neue"/>
                <a:cs typeface="Helvetica Neue"/>
                <a:sym typeface="Helvetica Neue"/>
              </a:rPr>
              <a:t>Research</a:t>
            </a:r>
          </a:p>
          <a:p>
            <a:pPr algn="l" rtl="0" lvl="1" marR="0" indent="-451611" marL="896111">
              <a:spcBef>
                <a:spcPts val="4100"/>
              </a:spcBef>
              <a:buClr>
                <a:srgbClr val="FFFFFF"/>
              </a:buClr>
              <a:buSzPct val="75486"/>
              <a:buFont typeface="Helvetica Neue"/>
              <a:buChar char="•"/>
            </a:pPr>
            <a:r>
              <a:rPr strike="noStrike" u="none" b="0" cap="none" baseline="0" sz="3724" lang="en-US" i="0">
                <a:solidFill>
                  <a:srgbClr val="FFFFFF"/>
                </a:solidFill>
                <a:latin typeface="Helvetica Neue"/>
                <a:ea typeface="Helvetica Neue"/>
                <a:cs typeface="Helvetica Neue"/>
                <a:sym typeface="Helvetica Neue"/>
              </a:rPr>
              <a:t>Theories</a:t>
            </a:r>
          </a:p>
          <a:p>
            <a:pPr algn="l" rtl="0" lvl="1" marR="0" indent="-451611" marL="896111">
              <a:spcBef>
                <a:spcPts val="4100"/>
              </a:spcBef>
              <a:buClr>
                <a:srgbClr val="FFFFFF"/>
              </a:buClr>
              <a:buSzPct val="75486"/>
              <a:buFont typeface="Helvetica Neue"/>
              <a:buChar char="•"/>
            </a:pPr>
            <a:r>
              <a:rPr strike="noStrike" u="none" b="0" cap="none" baseline="0" sz="3724" lang="en-US" i="0">
                <a:solidFill>
                  <a:srgbClr val="FFFFFF"/>
                </a:solidFill>
                <a:latin typeface="Helvetica Neue"/>
                <a:ea typeface="Helvetica Neue"/>
                <a:cs typeface="Helvetica Neue"/>
                <a:sym typeface="Helvetica Neue"/>
              </a:rPr>
              <a:t>Daily practice</a:t>
            </a:r>
          </a:p>
          <a:p>
            <a:pPr algn="l" rtl="0" lvl="0" marR="0" indent="-448055" marL="448055">
              <a:spcBef>
                <a:spcPts val="4100"/>
              </a:spcBef>
              <a:buClr>
                <a:srgbClr val="FFFFFF"/>
              </a:buClr>
              <a:buSzPct val="75486"/>
              <a:buFont typeface="Helvetica Neue"/>
              <a:buChar char="•"/>
            </a:pPr>
            <a:r>
              <a:rPr strike="noStrike" u="none" b="0" cap="none" baseline="0" sz="3724" lang="en-US" i="0">
                <a:solidFill>
                  <a:srgbClr val="FFFFFF"/>
                </a:solidFill>
                <a:latin typeface="Helvetica Neue"/>
                <a:ea typeface="Helvetica Neue"/>
                <a:cs typeface="Helvetica Neue"/>
                <a:sym typeface="Helvetica Neue"/>
              </a:rPr>
              <a:t>Without emotional connection, it will be hard to remember or form coherent answers.</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y="0" x="0"/>
          <a:ext cy="0" cx="0"/>
          <a:chOff y="0" x="0"/>
          <a:chExt cy="0" cx="0"/>
        </a:xfrm>
      </p:grpSpPr>
      <p:sp>
        <p:nvSpPr>
          <p:cNvPr id="155" name="Shape 155"/>
          <p:cNvSpPr txBox="1"/>
          <p:nvPr>
            <p:ph type="title"/>
          </p:nvPr>
        </p:nvSpPr>
        <p:spPr>
          <a:xfrm>
            <a:off y="406400" x="952500"/>
            <a:ext cy="2120899" cx="11099799"/>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8000" lang="en-US" i="0">
                <a:solidFill>
                  <a:srgbClr val="FFFFFF"/>
                </a:solidFill>
                <a:latin typeface="Helvetica Neue"/>
                <a:ea typeface="Helvetica Neue"/>
                <a:cs typeface="Helvetica Neue"/>
                <a:sym typeface="Helvetica Neue"/>
              </a:rPr>
              <a:t>What Do You Know?</a:t>
            </a:r>
          </a:p>
        </p:txBody>
      </p:sp>
      <p:sp>
        <p:nvSpPr>
          <p:cNvPr id="156" name="Shape 156"/>
          <p:cNvSpPr txBox="1"/>
          <p:nvPr>
            <p:ph idx="1" type="body"/>
          </p:nvPr>
        </p:nvSpPr>
        <p:spPr>
          <a:xfrm>
            <a:off y="2590800" x="952500"/>
            <a:ext cy="6286499" cx="11099799"/>
          </a:xfrm>
          <a:prstGeom prst="rect">
            <a:avLst/>
          </a:prstGeom>
          <a:noFill/>
          <a:ln>
            <a:noFill/>
          </a:ln>
        </p:spPr>
        <p:txBody>
          <a:bodyPr bIns="0" rIns="0" lIns="0" tIns="0" anchor="ctr" anchorCtr="0">
            <a:noAutofit/>
          </a:bodyPr>
          <a:lstStyle/>
          <a:p>
            <a:pPr algn="l" rtl="0" lvl="0" marR="0" indent="-457200" marL="457200">
              <a:spcBef>
                <a:spcPts val="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When you read the questions, what pops to mind?</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What do you already know?</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Build on the resources you already have and what you know—do not start from ground zero.</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0" name="Shape 160"/>
        <p:cNvGrpSpPr/>
        <p:nvPr/>
      </p:nvGrpSpPr>
      <p:grpSpPr>
        <a:xfrm>
          <a:off y="0" x="0"/>
          <a:ext cy="0" cx="0"/>
          <a:chOff y="0" x="0"/>
          <a:chExt cy="0" cx="0"/>
        </a:xfrm>
      </p:grpSpPr>
      <p:sp>
        <p:nvSpPr>
          <p:cNvPr id="161" name="Shape 161"/>
          <p:cNvSpPr txBox="1"/>
          <p:nvPr>
            <p:ph type="title"/>
          </p:nvPr>
        </p:nvSpPr>
        <p:spPr>
          <a:xfrm>
            <a:off y="406400" x="952500"/>
            <a:ext cy="2120899" cx="11099799"/>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8000" lang="en-US" i="0">
                <a:solidFill>
                  <a:srgbClr val="FFFFFF"/>
                </a:solidFill>
                <a:latin typeface="Helvetica Neue"/>
                <a:ea typeface="Helvetica Neue"/>
                <a:cs typeface="Helvetica Neue"/>
                <a:sym typeface="Helvetica Neue"/>
              </a:rPr>
              <a:t>Gather Together</a:t>
            </a:r>
          </a:p>
        </p:txBody>
      </p:sp>
      <p:sp>
        <p:nvSpPr>
          <p:cNvPr id="162" name="Shape 162"/>
          <p:cNvSpPr txBox="1"/>
          <p:nvPr>
            <p:ph idx="1" type="body"/>
          </p:nvPr>
        </p:nvSpPr>
        <p:spPr>
          <a:xfrm>
            <a:off y="2590800" x="952500"/>
            <a:ext cy="6286499" cx="11099799"/>
          </a:xfrm>
          <a:prstGeom prst="rect">
            <a:avLst/>
          </a:prstGeom>
          <a:noFill/>
          <a:ln>
            <a:noFill/>
          </a:ln>
        </p:spPr>
        <p:txBody>
          <a:bodyPr bIns="0" rIns="0" lIns="0" tIns="0" anchor="ctr" anchorCtr="0">
            <a:noAutofit/>
          </a:bodyPr>
          <a:lstStyle/>
          <a:p>
            <a:pPr algn="l" rtl="0" lvl="0" marR="0" indent="-457200" marL="457200">
              <a:spcBef>
                <a:spcPts val="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Return to your outline</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Enter the components you have</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Collect specific details</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Write down your thoughts</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6" name="Shape 166"/>
        <p:cNvGrpSpPr/>
        <p:nvPr/>
      </p:nvGrpSpPr>
      <p:grpSpPr>
        <a:xfrm>
          <a:off y="0" x="0"/>
          <a:ext cy="0" cx="0"/>
          <a:chOff y="0" x="0"/>
          <a:chExt cy="0" cx="0"/>
        </a:xfrm>
      </p:grpSpPr>
      <p:sp>
        <p:nvSpPr>
          <p:cNvPr id="167" name="Shape 167"/>
          <p:cNvSpPr txBox="1"/>
          <p:nvPr>
            <p:ph type="title"/>
          </p:nvPr>
        </p:nvSpPr>
        <p:spPr>
          <a:xfrm>
            <a:off y="406400" x="952500"/>
            <a:ext cy="2120899" cx="11099799"/>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8000" lang="en-US" i="0">
                <a:solidFill>
                  <a:srgbClr val="FFFFFF"/>
                </a:solidFill>
                <a:latin typeface="Helvetica Neue"/>
                <a:ea typeface="Helvetica Neue"/>
                <a:cs typeface="Helvetica Neue"/>
                <a:sym typeface="Helvetica Neue"/>
              </a:rPr>
              <a:t>Identify Gaps &amp; Fills</a:t>
            </a:r>
          </a:p>
        </p:txBody>
      </p:sp>
      <p:sp>
        <p:nvSpPr>
          <p:cNvPr id="168" name="Shape 168"/>
          <p:cNvSpPr txBox="1"/>
          <p:nvPr>
            <p:ph idx="1" type="body"/>
          </p:nvPr>
        </p:nvSpPr>
        <p:spPr>
          <a:xfrm>
            <a:off y="2590800" x="952500"/>
            <a:ext cy="6286499" cx="11099799"/>
          </a:xfrm>
          <a:prstGeom prst="rect">
            <a:avLst/>
          </a:prstGeom>
          <a:noFill/>
          <a:ln>
            <a:noFill/>
          </a:ln>
        </p:spPr>
        <p:txBody>
          <a:bodyPr bIns="0" rIns="0" lIns="0" tIns="0" anchor="ctr" anchorCtr="0">
            <a:noAutofit/>
          </a:bodyPr>
          <a:lstStyle/>
          <a:p>
            <a:pPr algn="l" rtl="0" lvl="0" marR="0" indent="-388620" marL="388620">
              <a:spcBef>
                <a:spcPts val="0"/>
              </a:spcBef>
              <a:buClr>
                <a:srgbClr val="FFFFFF"/>
              </a:buClr>
              <a:buSzPct val="75703"/>
              <a:buFont typeface="Helvetica Neue"/>
              <a:buChar char="•"/>
            </a:pPr>
            <a:r>
              <a:rPr strike="noStrike" u="none" b="0" cap="none" baseline="0" sz="3230" lang="en-US" i="0">
                <a:solidFill>
                  <a:srgbClr val="FFFFFF"/>
                </a:solidFill>
                <a:latin typeface="Helvetica Neue"/>
                <a:ea typeface="Helvetica Neue"/>
                <a:cs typeface="Helvetica Neue"/>
                <a:sym typeface="Helvetica Neue"/>
              </a:rPr>
              <a:t>Fills: where you have enough material</a:t>
            </a:r>
          </a:p>
          <a:p>
            <a:pPr algn="l" rtl="0" lvl="1" marR="0" indent="-396240" marL="777240">
              <a:spcBef>
                <a:spcPts val="3500"/>
              </a:spcBef>
              <a:buClr>
                <a:srgbClr val="FFFFFF"/>
              </a:buClr>
              <a:buSzPct val="75703"/>
              <a:buFont typeface="Helvetica Neue"/>
              <a:buChar char="•"/>
            </a:pPr>
            <a:r>
              <a:rPr strike="noStrike" u="none" b="0" cap="none" baseline="0" sz="3230" lang="en-US" i="0">
                <a:solidFill>
                  <a:srgbClr val="FFFFFF"/>
                </a:solidFill>
                <a:latin typeface="Helvetica Neue"/>
                <a:ea typeface="Helvetica Neue"/>
                <a:cs typeface="Helvetica Neue"/>
                <a:sym typeface="Helvetica Neue"/>
              </a:rPr>
              <a:t>start drafting with your fills immediately</a:t>
            </a:r>
          </a:p>
          <a:p>
            <a:pPr algn="l" rtl="0" lvl="0" marR="0" indent="-388620" marL="388620">
              <a:spcBef>
                <a:spcPts val="3500"/>
              </a:spcBef>
              <a:buClr>
                <a:srgbClr val="FFFFFF"/>
              </a:buClr>
              <a:buSzPct val="75703"/>
              <a:buFont typeface="Helvetica Neue"/>
              <a:buChar char="•"/>
            </a:pPr>
            <a:r>
              <a:rPr strike="noStrike" u="none" b="0" cap="none" baseline="0" sz="3230" lang="en-US" i="0">
                <a:solidFill>
                  <a:srgbClr val="FFFFFF"/>
                </a:solidFill>
                <a:latin typeface="Helvetica Neue"/>
                <a:ea typeface="Helvetica Neue"/>
                <a:cs typeface="Helvetica Neue"/>
                <a:sym typeface="Helvetica Neue"/>
              </a:rPr>
              <a:t>Gaps: where you do not have enough information</a:t>
            </a:r>
          </a:p>
          <a:p>
            <a:pPr algn="l" rtl="0" lvl="1" marR="0" indent="-396240" marL="777240">
              <a:spcBef>
                <a:spcPts val="3500"/>
              </a:spcBef>
              <a:buClr>
                <a:srgbClr val="FFFFFF"/>
              </a:buClr>
              <a:buSzPct val="75703"/>
              <a:buFont typeface="Helvetica Neue"/>
              <a:buChar char="•"/>
            </a:pPr>
            <a:r>
              <a:rPr strike="noStrike" u="none" b="0" cap="none" baseline="0" sz="3230" lang="en-US" i="0">
                <a:solidFill>
                  <a:srgbClr val="FFFFFF"/>
                </a:solidFill>
                <a:latin typeface="Helvetica Neue"/>
                <a:ea typeface="Helvetica Neue"/>
                <a:cs typeface="Helvetica Neue"/>
                <a:sym typeface="Helvetica Neue"/>
              </a:rPr>
              <a:t>identify specifically what you are missing</a:t>
            </a:r>
          </a:p>
          <a:p>
            <a:pPr algn="l" rtl="0" lvl="1" marR="0" indent="-396240" marL="777240">
              <a:spcBef>
                <a:spcPts val="3500"/>
              </a:spcBef>
              <a:buClr>
                <a:srgbClr val="FFFFFF"/>
              </a:buClr>
              <a:buSzPct val="75703"/>
              <a:buFont typeface="Helvetica Neue"/>
              <a:buChar char="•"/>
            </a:pPr>
            <a:r>
              <a:rPr strike="noStrike" u="none" b="0" cap="none" baseline="0" sz="3230" lang="en-US" i="0">
                <a:solidFill>
                  <a:srgbClr val="FFFFFF"/>
                </a:solidFill>
                <a:latin typeface="Helvetica Neue"/>
                <a:ea typeface="Helvetica Neue"/>
                <a:cs typeface="Helvetica Neue"/>
                <a:sym typeface="Helvetica Neue"/>
              </a:rPr>
              <a:t>locate it</a:t>
            </a:r>
          </a:p>
          <a:p>
            <a:pPr algn="l" rtl="0" lvl="1" marR="0" indent="-396240" marL="777240">
              <a:spcBef>
                <a:spcPts val="3500"/>
              </a:spcBef>
              <a:buClr>
                <a:srgbClr val="FFFFFF"/>
              </a:buClr>
              <a:buSzPct val="75703"/>
              <a:buFont typeface="Helvetica Neue"/>
              <a:buChar char="•"/>
            </a:pPr>
            <a:r>
              <a:rPr strike="noStrike" u="none" b="0" cap="none" baseline="0" sz="3230" lang="en-US" i="0">
                <a:solidFill>
                  <a:srgbClr val="FFFFFF"/>
                </a:solidFill>
                <a:latin typeface="Helvetica Neue"/>
                <a:ea typeface="Helvetica Neue"/>
                <a:cs typeface="Helvetica Neue"/>
                <a:sym typeface="Helvetica Neue"/>
              </a:rPr>
              <a:t>add it in</a:t>
            </a:r>
          </a:p>
          <a:p>
            <a:pPr algn="l" rtl="0" lvl="1" marR="0" indent="-396240" marL="777240">
              <a:spcBef>
                <a:spcPts val="3500"/>
              </a:spcBef>
              <a:buClr>
                <a:srgbClr val="FFFFFF"/>
              </a:buClr>
              <a:buSzPct val="75703"/>
              <a:buFont typeface="Helvetica Neue"/>
              <a:buChar char="•"/>
            </a:pPr>
            <a:r>
              <a:rPr strike="noStrike" u="none" b="0" cap="none" baseline="0" sz="3230" lang="en-US" i="0">
                <a:solidFill>
                  <a:srgbClr val="FFFFFF"/>
                </a:solidFill>
                <a:latin typeface="Helvetica Neue"/>
                <a:ea typeface="Helvetica Neue"/>
                <a:cs typeface="Helvetica Neue"/>
                <a:sym typeface="Helvetica Neue"/>
              </a:rPr>
              <a:t>do not stall</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2" name="Shape 172"/>
        <p:cNvGrpSpPr/>
        <p:nvPr/>
      </p:nvGrpSpPr>
      <p:grpSpPr>
        <a:xfrm>
          <a:off y="0" x="0"/>
          <a:ext cy="0" cx="0"/>
          <a:chOff y="0" x="0"/>
          <a:chExt cy="0" cx="0"/>
        </a:xfrm>
      </p:grpSpPr>
      <p:sp>
        <p:nvSpPr>
          <p:cNvPr id="173" name="Shape 173"/>
          <p:cNvSpPr txBox="1"/>
          <p:nvPr>
            <p:ph type="title"/>
          </p:nvPr>
        </p:nvSpPr>
        <p:spPr>
          <a:xfrm>
            <a:off y="406400" x="952500"/>
            <a:ext cy="2120899" cx="11099799"/>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8000" lang="en-US" i="0">
                <a:solidFill>
                  <a:srgbClr val="FFFFFF"/>
                </a:solidFill>
                <a:latin typeface="Helvetica Neue"/>
                <a:ea typeface="Helvetica Neue"/>
                <a:cs typeface="Helvetica Neue"/>
                <a:sym typeface="Helvetica Neue"/>
              </a:rPr>
              <a:t>Blend</a:t>
            </a:r>
          </a:p>
        </p:txBody>
      </p:sp>
      <p:sp>
        <p:nvSpPr>
          <p:cNvPr id="174" name="Shape 174"/>
          <p:cNvSpPr txBox="1"/>
          <p:nvPr>
            <p:ph idx="1" type="body"/>
          </p:nvPr>
        </p:nvSpPr>
        <p:spPr>
          <a:xfrm>
            <a:off y="2590800" x="952500"/>
            <a:ext cy="6286499" cx="11099799"/>
          </a:xfrm>
          <a:prstGeom prst="rect">
            <a:avLst/>
          </a:prstGeom>
          <a:noFill/>
          <a:ln>
            <a:noFill/>
          </a:ln>
        </p:spPr>
        <p:txBody>
          <a:bodyPr bIns="0" rIns="0" lIns="0" tIns="0" anchor="ctr" anchorCtr="0">
            <a:noAutofit/>
          </a:bodyPr>
          <a:lstStyle/>
          <a:p>
            <a:pPr algn="l" rtl="0" lvl="0" marR="0" indent="-457200" marL="457200">
              <a:spcBef>
                <a:spcPts val="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Identify what you have and write short sentences and paragraphs.</a:t>
            </a:r>
          </a:p>
          <a:p>
            <a:pPr algn="l" rtl="0" lvl="1" marR="0" indent="-457200" marL="9144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The purpose is to structure small building blocks.</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It is vital that you practice writing and working with ideas. This way, during the exam when you have no notes, it will flow more smoothly.</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8" name="Shape 178"/>
        <p:cNvGrpSpPr/>
        <p:nvPr/>
      </p:nvGrpSpPr>
      <p:grpSpPr>
        <a:xfrm>
          <a:off y="0" x="0"/>
          <a:ext cy="0" cx="0"/>
          <a:chOff y="0" x="0"/>
          <a:chExt cy="0" cx="0"/>
        </a:xfrm>
      </p:grpSpPr>
      <p:sp>
        <p:nvSpPr>
          <p:cNvPr id="179" name="Shape 179"/>
          <p:cNvSpPr txBox="1"/>
          <p:nvPr>
            <p:ph type="title"/>
          </p:nvPr>
        </p:nvSpPr>
        <p:spPr>
          <a:xfrm>
            <a:off y="406400" x="952500"/>
            <a:ext cy="2120899" cx="11099799"/>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8000" lang="en-US" i="0">
                <a:solidFill>
                  <a:srgbClr val="FFFFFF"/>
                </a:solidFill>
                <a:latin typeface="Helvetica Neue"/>
                <a:ea typeface="Helvetica Neue"/>
                <a:cs typeface="Helvetica Neue"/>
                <a:sym typeface="Helvetica Neue"/>
              </a:rPr>
              <a:t>Avoid:</a:t>
            </a:r>
          </a:p>
        </p:txBody>
      </p:sp>
      <p:sp>
        <p:nvSpPr>
          <p:cNvPr id="180" name="Shape 180"/>
          <p:cNvSpPr txBox="1"/>
          <p:nvPr>
            <p:ph idx="1" type="body"/>
          </p:nvPr>
        </p:nvSpPr>
        <p:spPr>
          <a:xfrm>
            <a:off y="2590800" x="952500"/>
            <a:ext cy="6286499" cx="11099799"/>
          </a:xfrm>
          <a:prstGeom prst="rect">
            <a:avLst/>
          </a:prstGeom>
          <a:noFill/>
          <a:ln>
            <a:noFill/>
          </a:ln>
        </p:spPr>
        <p:txBody>
          <a:bodyPr bIns="0" rIns="0" lIns="0" tIns="0" anchor="ctr" anchorCtr="0">
            <a:noAutofit/>
          </a:bodyPr>
          <a:lstStyle/>
          <a:p>
            <a:pPr algn="l" rtl="0" lvl="0" marR="0" indent="-457200" marL="457200">
              <a:spcBef>
                <a:spcPts val="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Using gross generalizations</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Writing shallow or surface discussions of theory</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Relying entirely on personal experience</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Getting lost in performing style instead of presenting substance</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4" name="Shape 184"/>
        <p:cNvGrpSpPr/>
        <p:nvPr/>
      </p:nvGrpSpPr>
      <p:grpSpPr>
        <a:xfrm>
          <a:off y="0" x="0"/>
          <a:ext cy="0" cx="0"/>
          <a:chOff y="0" x="0"/>
          <a:chExt cy="0" cx="0"/>
        </a:xfrm>
      </p:grpSpPr>
      <p:sp>
        <p:nvSpPr>
          <p:cNvPr id="185" name="Shape 185"/>
          <p:cNvSpPr txBox="1"/>
          <p:nvPr>
            <p:ph type="title"/>
          </p:nvPr>
        </p:nvSpPr>
        <p:spPr>
          <a:xfrm>
            <a:off y="406400" x="952500"/>
            <a:ext cy="2120899" cx="11099799"/>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8000" lang="en-US" i="0">
                <a:solidFill>
                  <a:srgbClr val="FFFFFF"/>
                </a:solidFill>
                <a:latin typeface="Helvetica Neue"/>
                <a:ea typeface="Helvetica Neue"/>
                <a:cs typeface="Helvetica Neue"/>
                <a:sym typeface="Helvetica Neue"/>
              </a:rPr>
              <a:t>Do</a:t>
            </a:r>
          </a:p>
        </p:txBody>
      </p:sp>
      <p:sp>
        <p:nvSpPr>
          <p:cNvPr id="186" name="Shape 186"/>
          <p:cNvSpPr txBox="1"/>
          <p:nvPr>
            <p:ph idx="1" type="body"/>
          </p:nvPr>
        </p:nvSpPr>
        <p:spPr>
          <a:xfrm>
            <a:off y="2590800" x="952500"/>
            <a:ext cy="6286499" cx="11099799"/>
          </a:xfrm>
          <a:prstGeom prst="rect">
            <a:avLst/>
          </a:prstGeom>
          <a:noFill/>
          <a:ln>
            <a:noFill/>
          </a:ln>
        </p:spPr>
        <p:txBody>
          <a:bodyPr bIns="0" rIns="0" lIns="0" tIns="0" anchor="ctr" anchorCtr="0">
            <a:noAutofit/>
          </a:bodyPr>
          <a:lstStyle/>
          <a:p>
            <a:pPr algn="l" rtl="0" lvl="0" marR="0" indent="-411479" marL="411479">
              <a:spcBef>
                <a:spcPts val="0"/>
              </a:spcBef>
              <a:buClr>
                <a:srgbClr val="FFFFFF"/>
              </a:buClr>
              <a:buSzPct val="75441"/>
              <a:buFont typeface="Helvetica Neue"/>
              <a:buChar char="•"/>
            </a:pPr>
            <a:r>
              <a:rPr strike="noStrike" u="none" b="0" cap="none" baseline="0" sz="3420" lang="en-US" i="0">
                <a:solidFill>
                  <a:srgbClr val="FFFFFF"/>
                </a:solidFill>
                <a:latin typeface="Helvetica Neue"/>
                <a:ea typeface="Helvetica Neue"/>
                <a:cs typeface="Helvetica Neue"/>
                <a:sym typeface="Helvetica Neue"/>
              </a:rPr>
              <a:t>Focus on one or several specific theorists’ ideas and be able to describe them.</a:t>
            </a:r>
          </a:p>
          <a:p>
            <a:pPr algn="l" rtl="0" lvl="0" marR="0" indent="-411479" marL="411479">
              <a:spcBef>
                <a:spcPts val="3700"/>
              </a:spcBef>
              <a:buClr>
                <a:srgbClr val="FFFFFF"/>
              </a:buClr>
              <a:buSzPct val="75441"/>
              <a:buFont typeface="Helvetica Neue"/>
              <a:buChar char="•"/>
            </a:pPr>
            <a:r>
              <a:rPr strike="noStrike" u="none" b="0" cap="none" baseline="0" sz="3420" lang="en-US" i="0">
                <a:solidFill>
                  <a:srgbClr val="FFFFFF"/>
                </a:solidFill>
                <a:latin typeface="Helvetica Neue"/>
                <a:ea typeface="Helvetica Neue"/>
                <a:cs typeface="Helvetica Neue"/>
                <a:sym typeface="Helvetica Neue"/>
              </a:rPr>
              <a:t>Focus not just on a researcher but on specific outcomes and findings.</a:t>
            </a:r>
          </a:p>
          <a:p>
            <a:pPr algn="l" rtl="0" lvl="0" marR="0" indent="-411479" marL="411479">
              <a:spcBef>
                <a:spcPts val="3700"/>
              </a:spcBef>
              <a:buClr>
                <a:srgbClr val="FFFFFF"/>
              </a:buClr>
              <a:buSzPct val="75441"/>
              <a:buFont typeface="Helvetica Neue"/>
              <a:buChar char="•"/>
            </a:pPr>
            <a:r>
              <a:rPr strike="noStrike" u="none" b="0" cap="none" baseline="0" sz="3420" lang="en-US" i="0">
                <a:solidFill>
                  <a:srgbClr val="FFFFFF"/>
                </a:solidFill>
                <a:latin typeface="Helvetica Neue"/>
                <a:ea typeface="Helvetica Neue"/>
                <a:cs typeface="Helvetica Neue"/>
                <a:sym typeface="Helvetica Neue"/>
              </a:rPr>
              <a:t>Connect theorists ideas or research findings to your practice.</a:t>
            </a:r>
          </a:p>
          <a:p>
            <a:pPr algn="l" rtl="0" lvl="0" marR="0" indent="-411479" marL="411479">
              <a:spcBef>
                <a:spcPts val="3700"/>
              </a:spcBef>
              <a:buClr>
                <a:srgbClr val="FFFFFF"/>
              </a:buClr>
              <a:buSzPct val="75441"/>
              <a:buFont typeface="Helvetica Neue"/>
              <a:buChar char="•"/>
            </a:pPr>
            <a:r>
              <a:rPr strike="noStrike" u="none" b="0" cap="none" baseline="0" sz="3420" lang="en-US" i="0">
                <a:solidFill>
                  <a:srgbClr val="FFFFFF"/>
                </a:solidFill>
                <a:latin typeface="Helvetica Neue"/>
                <a:ea typeface="Helvetica Neue"/>
                <a:cs typeface="Helvetica Neue"/>
                <a:sym typeface="Helvetica Neue"/>
              </a:rPr>
              <a:t>Details count—demonstrate you know what you are talking about and not just gassing general names you think should be present.</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0" name="Shape 190"/>
        <p:cNvGrpSpPr/>
        <p:nvPr/>
      </p:nvGrpSpPr>
      <p:grpSpPr>
        <a:xfrm>
          <a:off y="0" x="0"/>
          <a:ext cy="0" cx="0"/>
          <a:chOff y="0" x="0"/>
          <a:chExt cy="0" cx="0"/>
        </a:xfrm>
      </p:grpSpPr>
      <p:sp>
        <p:nvSpPr>
          <p:cNvPr id="191" name="Shape 191"/>
          <p:cNvSpPr txBox="1"/>
          <p:nvPr>
            <p:ph type="title"/>
          </p:nvPr>
        </p:nvSpPr>
        <p:spPr>
          <a:xfrm>
            <a:off y="3225800" x="1270000"/>
            <a:ext cy="3301999" cx="104648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8000" lang="en-US" i="0">
                <a:solidFill>
                  <a:srgbClr val="FFFFFF"/>
                </a:solidFill>
                <a:latin typeface="Helvetica Neue"/>
                <a:ea typeface="Helvetica Neue"/>
                <a:cs typeface="Helvetica Neue"/>
                <a:sym typeface="Helvetica Neue"/>
              </a:rPr>
              <a:t>Taking the Exam</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5" name="Shape 195"/>
        <p:cNvGrpSpPr/>
        <p:nvPr/>
      </p:nvGrpSpPr>
      <p:grpSpPr>
        <a:xfrm>
          <a:off y="0" x="0"/>
          <a:ext cy="0" cx="0"/>
          <a:chOff y="0" x="0"/>
          <a:chExt cy="0" cx="0"/>
        </a:xfrm>
      </p:grpSpPr>
      <p:sp>
        <p:nvSpPr>
          <p:cNvPr id="196" name="Shape 196"/>
          <p:cNvSpPr txBox="1"/>
          <p:nvPr>
            <p:ph type="title"/>
          </p:nvPr>
        </p:nvSpPr>
        <p:spPr>
          <a:xfrm>
            <a:off y="406400" x="952500"/>
            <a:ext cy="2120899" cx="11099799"/>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8000" lang="en-US" i="0">
                <a:solidFill>
                  <a:srgbClr val="FFFFFF"/>
                </a:solidFill>
                <a:latin typeface="Helvetica Neue"/>
                <a:ea typeface="Helvetica Neue"/>
                <a:cs typeface="Helvetica Neue"/>
                <a:sym typeface="Helvetica Neue"/>
              </a:rPr>
              <a:t>Things to Know</a:t>
            </a:r>
          </a:p>
        </p:txBody>
      </p:sp>
      <p:sp>
        <p:nvSpPr>
          <p:cNvPr id="197" name="Shape 197"/>
          <p:cNvSpPr txBox="1"/>
          <p:nvPr>
            <p:ph idx="1" type="body"/>
          </p:nvPr>
        </p:nvSpPr>
        <p:spPr>
          <a:xfrm>
            <a:off y="2590800" x="952500"/>
            <a:ext cy="6286499" cx="11099799"/>
          </a:xfrm>
          <a:prstGeom prst="rect">
            <a:avLst/>
          </a:prstGeom>
          <a:noFill/>
          <a:ln>
            <a:noFill/>
          </a:ln>
        </p:spPr>
        <p:txBody>
          <a:bodyPr bIns="0" rIns="0" lIns="0" tIns="0" anchor="ctr" anchorCtr="0">
            <a:noAutofit/>
          </a:bodyPr>
          <a:lstStyle/>
          <a:p>
            <a:pPr algn="l" rtl="0" lvl="0" marR="0" indent="-457200" marL="457200">
              <a:spcBef>
                <a:spcPts val="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No cell phones in the exam</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No copies of your exam given to you</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No copies of your exam can be made</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No taking images/pictures of your exams</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No notes in the exams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 name="Shape 44"/>
        <p:cNvGrpSpPr/>
        <p:nvPr/>
      </p:nvGrpSpPr>
      <p:grpSpPr>
        <a:xfrm>
          <a:off y="0" x="0"/>
          <a:ext cy="0" cx="0"/>
          <a:chOff y="0" x="0"/>
          <a:chExt cy="0" cx="0"/>
        </a:xfrm>
      </p:grpSpPr>
      <p:sp>
        <p:nvSpPr>
          <p:cNvPr id="45" name="Shape 45"/>
          <p:cNvSpPr txBox="1"/>
          <p:nvPr>
            <p:ph type="title"/>
          </p:nvPr>
        </p:nvSpPr>
        <p:spPr>
          <a:xfrm>
            <a:off y="3225800" x="1270000"/>
            <a:ext cy="3301999" cx="104648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8000" lang="en-US" i="0">
                <a:solidFill>
                  <a:srgbClr val="FFFFFF"/>
                </a:solidFill>
                <a:latin typeface="Helvetica Neue"/>
                <a:ea typeface="Helvetica Neue"/>
                <a:cs typeface="Helvetica Neue"/>
                <a:sym typeface="Helvetica Neue"/>
              </a:rPr>
              <a:t>Introduction</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1" name="Shape 201"/>
        <p:cNvGrpSpPr/>
        <p:nvPr/>
      </p:nvGrpSpPr>
      <p:grpSpPr>
        <a:xfrm>
          <a:off y="0" x="0"/>
          <a:ext cy="0" cx="0"/>
          <a:chOff y="0" x="0"/>
          <a:chExt cy="0" cx="0"/>
        </a:xfrm>
      </p:grpSpPr>
      <p:sp>
        <p:nvSpPr>
          <p:cNvPr id="202" name="Shape 202"/>
          <p:cNvSpPr txBox="1"/>
          <p:nvPr>
            <p:ph type="title"/>
          </p:nvPr>
        </p:nvSpPr>
        <p:spPr>
          <a:xfrm>
            <a:off y="3225800" x="1270000"/>
            <a:ext cy="3301999" cx="104648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8000" lang="en-US" i="0">
                <a:solidFill>
                  <a:srgbClr val="FFFFFF"/>
                </a:solidFill>
                <a:latin typeface="Helvetica Neue"/>
                <a:ea typeface="Helvetica Neue"/>
                <a:cs typeface="Helvetica Neue"/>
                <a:sym typeface="Helvetica Neue"/>
              </a:rPr>
              <a:t>Waiting</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6" name="Shape 206"/>
        <p:cNvGrpSpPr/>
        <p:nvPr/>
      </p:nvGrpSpPr>
      <p:grpSpPr>
        <a:xfrm>
          <a:off y="0" x="0"/>
          <a:ext cy="0" cx="0"/>
          <a:chOff y="0" x="0"/>
          <a:chExt cy="0" cx="0"/>
        </a:xfrm>
      </p:grpSpPr>
      <p:sp>
        <p:nvSpPr>
          <p:cNvPr id="207" name="Shape 207"/>
          <p:cNvSpPr txBox="1"/>
          <p:nvPr>
            <p:ph type="title"/>
          </p:nvPr>
        </p:nvSpPr>
        <p:spPr>
          <a:xfrm>
            <a:off y="406400" x="952500"/>
            <a:ext cy="2120899" cx="11099799"/>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6800" lang="en-US" i="0">
                <a:solidFill>
                  <a:srgbClr val="FFFFFF"/>
                </a:solidFill>
                <a:latin typeface="Helvetica Neue"/>
                <a:ea typeface="Helvetica Neue"/>
                <a:cs typeface="Helvetica Neue"/>
                <a:sym typeface="Helvetica Neue"/>
              </a:rPr>
              <a:t>Enjoy Your Classes &amp; Family</a:t>
            </a:r>
          </a:p>
        </p:txBody>
      </p:sp>
      <p:sp>
        <p:nvSpPr>
          <p:cNvPr id="208" name="Shape 208"/>
          <p:cNvSpPr txBox="1"/>
          <p:nvPr>
            <p:ph idx="1" type="body"/>
          </p:nvPr>
        </p:nvSpPr>
        <p:spPr>
          <a:xfrm>
            <a:off y="2590800" x="952500"/>
            <a:ext cy="6286499" cx="11099799"/>
          </a:xfrm>
          <a:prstGeom prst="rect">
            <a:avLst/>
          </a:prstGeom>
          <a:noFill/>
          <a:ln>
            <a:noFill/>
          </a:ln>
        </p:spPr>
        <p:txBody>
          <a:bodyPr bIns="0" rIns="0" lIns="0" tIns="0" anchor="ctr" anchorCtr="0">
            <a:noAutofit/>
          </a:bodyPr>
          <a:lstStyle/>
          <a:p>
            <a:pPr algn="l" rtl="0" lvl="0" marR="0" indent="-457200" marL="457200">
              <a:spcBef>
                <a:spcPts val="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There is little else left for you to do at this point regarding your exams.</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Enjoy the things you care about—stress offers you nothing.</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Seriously, try some chocolate or mint tea.</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2" name="Shape 212"/>
        <p:cNvGrpSpPr/>
        <p:nvPr/>
      </p:nvGrpSpPr>
      <p:grpSpPr>
        <a:xfrm>
          <a:off y="0" x="0"/>
          <a:ext cy="0" cx="0"/>
          <a:chOff y="0" x="0"/>
          <a:chExt cy="0" cx="0"/>
        </a:xfrm>
      </p:grpSpPr>
      <p:sp>
        <p:nvSpPr>
          <p:cNvPr id="213" name="Shape 213"/>
          <p:cNvSpPr txBox="1"/>
          <p:nvPr>
            <p:ph type="title"/>
          </p:nvPr>
        </p:nvSpPr>
        <p:spPr>
          <a:xfrm>
            <a:off y="1638300" x="1270000"/>
            <a:ext cy="3301999" cx="10464800"/>
          </a:xfrm>
          <a:prstGeom prst="rect">
            <a:avLst/>
          </a:prstGeom>
          <a:noFill/>
          <a:ln>
            <a:noFill/>
          </a:ln>
        </p:spPr>
        <p:txBody>
          <a:bodyPr bIns="0" rIns="0" lIns="0" tIns="0" anchor="b" anchorCtr="0">
            <a:noAutofit/>
          </a:bodyPr>
          <a:lstStyle/>
          <a:p>
            <a:pPr algn="ctr" rtl="0" lvl="0" marR="0" indent="0" marL="0">
              <a:spcBef>
                <a:spcPts val="0"/>
              </a:spcBef>
              <a:buSzPct val="25000"/>
              <a:buNone/>
            </a:pPr>
            <a:r>
              <a:rPr strike="noStrike" u="none" b="0" cap="none" baseline="0" sz="8000" lang="en-US" i="0">
                <a:solidFill>
                  <a:srgbClr val="FFFFFF"/>
                </a:solidFill>
                <a:latin typeface="Helvetica Neue"/>
                <a:ea typeface="Helvetica Neue"/>
                <a:cs typeface="Helvetica Neue"/>
                <a:sym typeface="Helvetica Neue"/>
              </a:rPr>
              <a:t>News</a:t>
            </a:r>
          </a:p>
        </p:txBody>
      </p:sp>
      <p:sp>
        <p:nvSpPr>
          <p:cNvPr id="214" name="Shape 214"/>
          <p:cNvSpPr txBox="1"/>
          <p:nvPr>
            <p:ph idx="1" type="body"/>
          </p:nvPr>
        </p:nvSpPr>
        <p:spPr>
          <a:xfrm>
            <a:off y="5029200" x="1270000"/>
            <a:ext cy="1130299" cx="10464800"/>
          </a:xfrm>
          <a:prstGeom prst="rect">
            <a:avLst/>
          </a:prstGeom>
          <a:noFill/>
          <a:ln>
            <a:noFill/>
          </a:ln>
        </p:spPr>
        <p:txBody>
          <a:bodyPr bIns="0" rIns="0" lIns="0" tIns="0" anchor="t" anchorCtr="0">
            <a:noAutofit/>
          </a:bodyPr>
          <a:lstStyle/>
          <a:p>
            <a:pPr algn="ctr" rtl="0" lvl="0" marR="0" indent="0" marL="0">
              <a:spcBef>
                <a:spcPts val="0"/>
              </a:spcBef>
              <a:buClr>
                <a:srgbClr val="FFFFFF"/>
              </a:buClr>
              <a:buFont typeface="Helvetica Neue"/>
              <a:buNone/>
            </a:pPr>
            <a:r>
              <a:t/>
            </a:r>
            <a:endParaRPr strike="noStrike" u="none" b="0" cap="none" baseline="0" sz="3200" i="0">
              <a:solidFill>
                <a:srgbClr val="FFFFFF"/>
              </a:solidFill>
              <a:latin typeface="Helvetica Neue"/>
              <a:ea typeface="Helvetica Neue"/>
              <a:cs typeface="Helvetica Neue"/>
              <a:sym typeface="Helvetica Neue"/>
            </a:endParaRP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8" name="Shape 218"/>
        <p:cNvGrpSpPr/>
        <p:nvPr/>
      </p:nvGrpSpPr>
      <p:grpSpPr>
        <a:xfrm>
          <a:off y="0" x="0"/>
          <a:ext cy="0" cx="0"/>
          <a:chOff y="0" x="0"/>
          <a:chExt cy="0" cx="0"/>
        </a:xfrm>
      </p:grpSpPr>
      <p:sp>
        <p:nvSpPr>
          <p:cNvPr id="219" name="Shape 219"/>
          <p:cNvSpPr txBox="1"/>
          <p:nvPr>
            <p:ph type="title"/>
          </p:nvPr>
        </p:nvSpPr>
        <p:spPr>
          <a:xfrm>
            <a:off y="406400" x="952500"/>
            <a:ext cy="2120899" cx="11099799"/>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8000" lang="en-US" i="0">
                <a:solidFill>
                  <a:srgbClr val="FFFFFF"/>
                </a:solidFill>
                <a:latin typeface="Helvetica Neue"/>
                <a:ea typeface="Helvetica Neue"/>
                <a:cs typeface="Helvetica Neue"/>
                <a:sym typeface="Helvetica Neue"/>
              </a:rPr>
              <a:t>Graduate Office</a:t>
            </a:r>
          </a:p>
        </p:txBody>
      </p:sp>
      <p:sp>
        <p:nvSpPr>
          <p:cNvPr id="220" name="Shape 220"/>
          <p:cNvSpPr txBox="1"/>
          <p:nvPr>
            <p:ph idx="1" type="body"/>
          </p:nvPr>
        </p:nvSpPr>
        <p:spPr>
          <a:xfrm>
            <a:off y="2590800" x="952500"/>
            <a:ext cy="6286499" cx="11099799"/>
          </a:xfrm>
          <a:prstGeom prst="rect">
            <a:avLst/>
          </a:prstGeom>
          <a:noFill/>
          <a:ln>
            <a:noFill/>
          </a:ln>
        </p:spPr>
        <p:txBody>
          <a:bodyPr bIns="0" rIns="0" lIns="0" tIns="0" anchor="ctr" anchorCtr="0">
            <a:noAutofit/>
          </a:bodyPr>
          <a:lstStyle/>
          <a:p>
            <a:pPr algn="l" rtl="0" lvl="0" marR="0" indent="-457200" marL="457200">
              <a:spcBef>
                <a:spcPts val="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The Graduate Office will email you your results between November 19th - 21st.</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4" name="Shape 224"/>
        <p:cNvGrpSpPr/>
        <p:nvPr/>
      </p:nvGrpSpPr>
      <p:grpSpPr>
        <a:xfrm>
          <a:off y="0" x="0"/>
          <a:ext cy="0" cx="0"/>
          <a:chOff y="0" x="0"/>
          <a:chExt cy="0" cx="0"/>
        </a:xfrm>
      </p:grpSpPr>
      <p:sp>
        <p:nvSpPr>
          <p:cNvPr id="225" name="Shape 225"/>
          <p:cNvSpPr txBox="1"/>
          <p:nvPr>
            <p:ph type="title"/>
          </p:nvPr>
        </p:nvSpPr>
        <p:spPr>
          <a:xfrm>
            <a:off y="3225800" x="1270000"/>
            <a:ext cy="3301999" cx="104648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8000" lang="en-US" i="0">
                <a:solidFill>
                  <a:srgbClr val="FFFFFF"/>
                </a:solidFill>
                <a:latin typeface="Helvetica Neue"/>
                <a:ea typeface="Helvetica Neue"/>
                <a:cs typeface="Helvetica Neue"/>
                <a:sym typeface="Helvetica Neue"/>
              </a:rPr>
              <a:t>Questions</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9" name="Shape 229"/>
        <p:cNvGrpSpPr/>
        <p:nvPr/>
      </p:nvGrpSpPr>
      <p:grpSpPr>
        <a:xfrm>
          <a:off y="0" x="0"/>
          <a:ext cy="0" cx="0"/>
          <a:chOff y="0" x="0"/>
          <a:chExt cy="0" cx="0"/>
        </a:xfrm>
      </p:grpSpPr>
      <p:sp>
        <p:nvSpPr>
          <p:cNvPr id="230" name="Shape 230"/>
          <p:cNvSpPr txBox="1"/>
          <p:nvPr>
            <p:ph type="title"/>
          </p:nvPr>
        </p:nvSpPr>
        <p:spPr>
          <a:xfrm>
            <a:off y="1638300" x="1270000"/>
            <a:ext cy="3301999" cx="10464800"/>
          </a:xfrm>
          <a:prstGeom prst="rect">
            <a:avLst/>
          </a:prstGeom>
          <a:noFill/>
          <a:ln>
            <a:noFill/>
          </a:ln>
        </p:spPr>
        <p:txBody>
          <a:bodyPr bIns="0" rIns="0" lIns="0" tIns="0" anchor="b" anchorCtr="0">
            <a:noAutofit/>
          </a:bodyPr>
          <a:lstStyle/>
          <a:p>
            <a:pPr algn="ctr" rtl="0" lvl="0" marR="0" indent="0" marL="0">
              <a:spcBef>
                <a:spcPts val="0"/>
              </a:spcBef>
              <a:buSzPct val="25000"/>
              <a:buNone/>
            </a:pPr>
            <a:r>
              <a:rPr strike="noStrike" u="none" b="0" cap="none" baseline="0" sz="8000" lang="en-US" i="0">
                <a:solidFill>
                  <a:srgbClr val="FFFFFF"/>
                </a:solidFill>
                <a:latin typeface="Helvetica Neue"/>
                <a:ea typeface="Helvetica Neue"/>
                <a:cs typeface="Helvetica Neue"/>
                <a:sym typeface="Helvetica Neue"/>
              </a:rPr>
              <a:t>Content-Focused Questions</a:t>
            </a:r>
          </a:p>
        </p:txBody>
      </p:sp>
      <p:sp>
        <p:nvSpPr>
          <p:cNvPr id="231" name="Shape 231"/>
          <p:cNvSpPr txBox="1"/>
          <p:nvPr>
            <p:ph idx="1" type="body"/>
          </p:nvPr>
        </p:nvSpPr>
        <p:spPr>
          <a:xfrm>
            <a:off y="5029200" x="1270000"/>
            <a:ext cy="1130299" cx="10464800"/>
          </a:xfrm>
          <a:prstGeom prst="rect">
            <a:avLst/>
          </a:prstGeom>
          <a:noFill/>
          <a:ln>
            <a:noFill/>
          </a:ln>
        </p:spPr>
        <p:txBody>
          <a:bodyPr bIns="0" rIns="0" lIns="0" tIns="0" anchor="t" anchorCtr="0">
            <a:noAutofit/>
          </a:bodyPr>
          <a:lstStyle/>
          <a:p>
            <a:pPr algn="ctr" rtl="0" lvl="0" marR="0" indent="0" marL="0">
              <a:spcBef>
                <a:spcPts val="0"/>
              </a:spcBef>
              <a:buClr>
                <a:srgbClr val="FFFFFF"/>
              </a:buClr>
              <a:buFont typeface="Helvetica Neue"/>
              <a:buNone/>
            </a:pPr>
            <a:r>
              <a:t/>
            </a:r>
            <a:endParaRPr strike="noStrike" u="none" b="0" cap="none" baseline="0" sz="3200" i="0">
              <a:solidFill>
                <a:srgbClr val="FFFFFF"/>
              </a:solidFill>
              <a:latin typeface="Helvetica Neue"/>
              <a:ea typeface="Helvetica Neue"/>
              <a:cs typeface="Helvetica Neue"/>
              <a:sym typeface="Helvetica Neue"/>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 name="Shape 49"/>
        <p:cNvGrpSpPr/>
        <p:nvPr/>
      </p:nvGrpSpPr>
      <p:grpSpPr>
        <a:xfrm>
          <a:off y="0" x="0"/>
          <a:ext cy="0" cx="0"/>
          <a:chOff y="0" x="0"/>
          <a:chExt cy="0" cx="0"/>
        </a:xfrm>
      </p:grpSpPr>
      <p:sp>
        <p:nvSpPr>
          <p:cNvPr id="50" name="Shape 50"/>
          <p:cNvSpPr txBox="1"/>
          <p:nvPr>
            <p:ph type="title"/>
          </p:nvPr>
        </p:nvSpPr>
        <p:spPr>
          <a:xfrm>
            <a:off y="406400" x="952500"/>
            <a:ext cy="2120899" cx="11099799"/>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8000" lang="en-US" i="0">
                <a:solidFill>
                  <a:srgbClr val="FFFFFF"/>
                </a:solidFill>
                <a:latin typeface="Helvetica Neue"/>
                <a:ea typeface="Helvetica Neue"/>
                <a:cs typeface="Helvetica Neue"/>
                <a:sym typeface="Helvetica Neue"/>
              </a:rPr>
              <a:t>Comps’ Purpose</a:t>
            </a:r>
          </a:p>
        </p:txBody>
      </p:sp>
      <p:sp>
        <p:nvSpPr>
          <p:cNvPr id="51" name="Shape 51"/>
          <p:cNvSpPr txBox="1"/>
          <p:nvPr>
            <p:ph idx="1" type="body"/>
          </p:nvPr>
        </p:nvSpPr>
        <p:spPr>
          <a:xfrm>
            <a:off y="2590800" x="952500"/>
            <a:ext cy="6286499" cx="11099799"/>
          </a:xfrm>
          <a:prstGeom prst="rect">
            <a:avLst/>
          </a:prstGeom>
          <a:noFill/>
          <a:ln>
            <a:noFill/>
          </a:ln>
        </p:spPr>
        <p:txBody>
          <a:bodyPr bIns="0" rIns="0" lIns="0" tIns="0" anchor="ctr" anchorCtr="0">
            <a:noAutofit/>
          </a:bodyPr>
          <a:lstStyle/>
          <a:p>
            <a:pPr algn="l" rtl="0" lvl="0" marR="0" indent="-457200" marL="457200">
              <a:spcBef>
                <a:spcPts val="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The purpose of comprehensive exams is for you to demonstrate how your understanding of education has grown and developed through the taking of courses, working experience, reviewing research, and the conducting research.</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Each exam question addresses several points that consider these aspects.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 name="Shape 55"/>
        <p:cNvGrpSpPr/>
        <p:nvPr/>
      </p:nvGrpSpPr>
      <p:grpSpPr>
        <a:xfrm>
          <a:off y="0" x="0"/>
          <a:ext cy="0" cx="0"/>
          <a:chOff y="0" x="0"/>
          <a:chExt cy="0" cx="0"/>
        </a:xfrm>
      </p:grpSpPr>
      <p:sp>
        <p:nvSpPr>
          <p:cNvPr id="56" name="Shape 56"/>
          <p:cNvSpPr txBox="1"/>
          <p:nvPr>
            <p:ph type="title"/>
          </p:nvPr>
        </p:nvSpPr>
        <p:spPr>
          <a:xfrm>
            <a:off y="406400" x="952500"/>
            <a:ext cy="2120899" cx="11099799"/>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8000" lang="en-US" i="0">
                <a:solidFill>
                  <a:srgbClr val="FFFFFF"/>
                </a:solidFill>
                <a:latin typeface="Helvetica Neue"/>
                <a:ea typeface="Helvetica Neue"/>
                <a:cs typeface="Helvetica Neue"/>
                <a:sym typeface="Helvetica Neue"/>
              </a:rPr>
              <a:t>Build a Bridge</a:t>
            </a:r>
          </a:p>
        </p:txBody>
      </p:sp>
      <p:sp>
        <p:nvSpPr>
          <p:cNvPr id="57" name="Shape 57"/>
          <p:cNvSpPr txBox="1"/>
          <p:nvPr>
            <p:ph idx="1" type="body"/>
          </p:nvPr>
        </p:nvSpPr>
        <p:spPr>
          <a:xfrm>
            <a:off y="2590800" x="952500"/>
            <a:ext cy="6286499" cx="11099799"/>
          </a:xfrm>
          <a:prstGeom prst="rect">
            <a:avLst/>
          </a:prstGeom>
          <a:noFill/>
          <a:ln>
            <a:noFill/>
          </a:ln>
        </p:spPr>
        <p:txBody>
          <a:bodyPr bIns="0" rIns="0" lIns="0" tIns="0" anchor="ctr" anchorCtr="0">
            <a:noAutofit/>
          </a:bodyPr>
          <a:lstStyle/>
          <a:p>
            <a:pPr algn="l" rtl="0" lvl="0" marR="0" indent="-457200" marL="457200">
              <a:spcBef>
                <a:spcPts val="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Your job is to build an effective bridge that demonstrates and explains how your understanding grew from when you entered the program until now.</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You build the bridge by citing specific examples.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y="0" x="0"/>
          <a:ext cy="0" cx="0"/>
          <a:chOff y="0" x="0"/>
          <a:chExt cy="0" cx="0"/>
        </a:xfrm>
      </p:grpSpPr>
      <p:sp>
        <p:nvSpPr>
          <p:cNvPr id="62" name="Shape 62"/>
          <p:cNvSpPr txBox="1"/>
          <p:nvPr>
            <p:ph type="title"/>
          </p:nvPr>
        </p:nvSpPr>
        <p:spPr>
          <a:xfrm>
            <a:off y="406400" x="952500"/>
            <a:ext cy="2120899" cx="11099799"/>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8000" lang="en-US" i="0">
                <a:solidFill>
                  <a:srgbClr val="FFFFFF"/>
                </a:solidFill>
                <a:latin typeface="Helvetica Neue"/>
                <a:ea typeface="Helvetica Neue"/>
                <a:cs typeface="Helvetica Neue"/>
                <a:sym typeface="Helvetica Neue"/>
              </a:rPr>
              <a:t>Pieces of the Bridge</a:t>
            </a:r>
          </a:p>
        </p:txBody>
      </p:sp>
      <p:sp>
        <p:nvSpPr>
          <p:cNvPr id="63" name="Shape 63"/>
          <p:cNvSpPr txBox="1"/>
          <p:nvPr>
            <p:ph idx="1" type="body"/>
          </p:nvPr>
        </p:nvSpPr>
        <p:spPr>
          <a:xfrm>
            <a:off y="2590800" x="952500"/>
            <a:ext cy="6286499" cx="11099799"/>
          </a:xfrm>
          <a:prstGeom prst="rect">
            <a:avLst/>
          </a:prstGeom>
          <a:noFill/>
          <a:ln>
            <a:noFill/>
          </a:ln>
        </p:spPr>
        <p:txBody>
          <a:bodyPr bIns="0" rIns="0" lIns="0" tIns="0" anchor="ctr" anchorCtr="0">
            <a:noAutofit/>
          </a:bodyPr>
          <a:lstStyle/>
          <a:p>
            <a:pPr algn="l" rtl="0" lvl="0" marR="0" indent="-457200" marL="457200">
              <a:spcBef>
                <a:spcPts val="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The bridge needs to be built out of concrete, specific, and detailed examples from:</a:t>
            </a:r>
          </a:p>
          <a:p>
            <a:pPr algn="l" rtl="0" lvl="1" marR="0" indent="-457200" marL="9144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lived experience</a:t>
            </a:r>
          </a:p>
          <a:p>
            <a:pPr algn="l" rtl="0" lvl="1" marR="0" indent="-457200" marL="9144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research articles</a:t>
            </a:r>
          </a:p>
          <a:p>
            <a:pPr algn="l" rtl="0" lvl="1" marR="0" indent="-457200" marL="9144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educational theory</a:t>
            </a:r>
          </a:p>
          <a:p>
            <a:pPr algn="l" rtl="0" lvl="1" marR="0" indent="-457200" marL="9144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course work</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y="0" x="0"/>
          <a:ext cy="0" cx="0"/>
          <a:chOff y="0" x="0"/>
          <a:chExt cy="0" cx="0"/>
        </a:xfrm>
      </p:grpSpPr>
      <p:sp>
        <p:nvSpPr>
          <p:cNvPr id="68" name="Shape 68"/>
          <p:cNvSpPr txBox="1"/>
          <p:nvPr>
            <p:ph type="title"/>
          </p:nvPr>
        </p:nvSpPr>
        <p:spPr>
          <a:xfrm>
            <a:off y="406400" x="952500"/>
            <a:ext cy="2120899" cx="11099799"/>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8000" lang="en-US" i="0">
                <a:solidFill>
                  <a:srgbClr val="FFFFFF"/>
                </a:solidFill>
                <a:latin typeface="Helvetica Neue"/>
                <a:ea typeface="Helvetica Neue"/>
                <a:cs typeface="Helvetica Neue"/>
                <a:sym typeface="Helvetica Neue"/>
              </a:rPr>
              <a:t>Balance</a:t>
            </a:r>
          </a:p>
        </p:txBody>
      </p:sp>
      <p:sp>
        <p:nvSpPr>
          <p:cNvPr id="69" name="Shape 69"/>
          <p:cNvSpPr txBox="1"/>
          <p:nvPr>
            <p:ph idx="1" type="body"/>
          </p:nvPr>
        </p:nvSpPr>
        <p:spPr>
          <a:xfrm>
            <a:off y="2590800" x="952500"/>
            <a:ext cy="6286499" cx="11099799"/>
          </a:xfrm>
          <a:prstGeom prst="rect">
            <a:avLst/>
          </a:prstGeom>
          <a:noFill/>
          <a:ln>
            <a:noFill/>
          </a:ln>
        </p:spPr>
        <p:txBody>
          <a:bodyPr bIns="0" rIns="0" lIns="0" tIns="0" anchor="ctr" anchorCtr="0">
            <a:noAutofit/>
          </a:bodyPr>
          <a:lstStyle/>
          <a:p>
            <a:pPr algn="l" rtl="0" lvl="0" marR="0" indent="-457200" marL="457200">
              <a:spcBef>
                <a:spcPts val="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When you respond to questions, you should:</a:t>
            </a:r>
          </a:p>
          <a:p>
            <a:pPr algn="l" rtl="0" lvl="1" marR="0" indent="-457200" marL="9144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always give what the question asks for, i.e. if it asks for theory and research, focus on theory and research.</a:t>
            </a:r>
          </a:p>
          <a:p>
            <a:pPr algn="l" rtl="0" lvl="1" marR="0" indent="-457200" marL="9144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balance your responses with equal amounts of research, theory, and experience.</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AVOID over-reliance on lived experience.</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y="0" x="0"/>
          <a:ext cy="0" cx="0"/>
          <a:chOff y="0" x="0"/>
          <a:chExt cy="0" cx="0"/>
        </a:xfrm>
      </p:grpSpPr>
      <p:sp>
        <p:nvSpPr>
          <p:cNvPr id="74" name="Shape 74"/>
          <p:cNvSpPr txBox="1"/>
          <p:nvPr>
            <p:ph type="title"/>
          </p:nvPr>
        </p:nvSpPr>
        <p:spPr>
          <a:xfrm>
            <a:off y="406400" x="952500"/>
            <a:ext cy="2120899" cx="11099799"/>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8000" lang="en-US" i="0">
                <a:solidFill>
                  <a:srgbClr val="FFFFFF"/>
                </a:solidFill>
                <a:latin typeface="Helvetica Neue"/>
                <a:ea typeface="Helvetica Neue"/>
                <a:cs typeface="Helvetica Neue"/>
                <a:sym typeface="Helvetica Neue"/>
              </a:rPr>
              <a:t>Averages</a:t>
            </a:r>
          </a:p>
        </p:txBody>
      </p:sp>
      <p:sp>
        <p:nvSpPr>
          <p:cNvPr id="75" name="Shape 75"/>
          <p:cNvSpPr txBox="1"/>
          <p:nvPr>
            <p:ph idx="1" type="body"/>
          </p:nvPr>
        </p:nvSpPr>
        <p:spPr>
          <a:xfrm>
            <a:off y="2590800" x="952500"/>
            <a:ext cy="6286499" cx="11099799"/>
          </a:xfrm>
          <a:prstGeom prst="rect">
            <a:avLst/>
          </a:prstGeom>
          <a:noFill/>
          <a:ln>
            <a:noFill/>
          </a:ln>
        </p:spPr>
        <p:txBody>
          <a:bodyPr bIns="0" rIns="0" lIns="0" tIns="0" anchor="ctr" anchorCtr="0">
            <a:noAutofit/>
          </a:bodyPr>
          <a:lstStyle/>
          <a:p>
            <a:pPr algn="l" rtl="0" lvl="0" marR="0" indent="-457200" marL="457200">
              <a:spcBef>
                <a:spcPts val="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How much should you write?</a:t>
            </a:r>
          </a:p>
          <a:p>
            <a:pPr algn="l" rtl="0" lvl="1" marR="0" indent="-457200" marL="9144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One paragraph: don’t even think about it.</a:t>
            </a:r>
          </a:p>
          <a:p>
            <a:pPr algn="l" rtl="0" lvl="1" marR="0" indent="-457200" marL="9144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Two paragraphs—why just two?</a:t>
            </a:r>
          </a:p>
          <a:p>
            <a:pPr algn="l" rtl="0" lvl="1" marR="0" indent="-457200" marL="9144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Three or four paragraphs—probably will work.</a:t>
            </a:r>
          </a:p>
          <a:p>
            <a:pPr algn="l" rtl="0" lvl="0" marR="0" indent="-457200" marL="457200">
              <a:spcBef>
                <a:spcPts val="4200"/>
              </a:spcBef>
              <a:buClr>
                <a:srgbClr val="FFFFFF"/>
              </a:buClr>
              <a:buSzPct val="75000"/>
              <a:buFont typeface="Helvetica Neue"/>
              <a:buChar char="•"/>
            </a:pPr>
            <a:r>
              <a:rPr strike="noStrike" u="none" b="0" cap="none" baseline="0" sz="3800" lang="en-US" i="0">
                <a:solidFill>
                  <a:srgbClr val="FFFFFF"/>
                </a:solidFill>
                <a:latin typeface="Helvetica Neue"/>
                <a:ea typeface="Helvetica Neue"/>
                <a:cs typeface="Helvetica Neue"/>
                <a:sym typeface="Helvetica Neue"/>
              </a:rPr>
              <a:t>Most passes are 3/4 -1.5 pages long.</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y="0" x="0"/>
          <a:ext cy="0" cx="0"/>
          <a:chOff y="0" x="0"/>
          <a:chExt cy="0" cx="0"/>
        </a:xfrm>
      </p:grpSpPr>
      <p:sp>
        <p:nvSpPr>
          <p:cNvPr id="80" name="Shape 80"/>
          <p:cNvSpPr txBox="1"/>
          <p:nvPr>
            <p:ph type="title"/>
          </p:nvPr>
        </p:nvSpPr>
        <p:spPr>
          <a:xfrm>
            <a:off y="3225800" x="1270000"/>
            <a:ext cy="3301999" cx="10464800"/>
          </a:xfrm>
          <a:prstGeom prst="rect">
            <a:avLst/>
          </a:prstGeom>
          <a:noFill/>
          <a:ln>
            <a:noFill/>
          </a:ln>
        </p:spPr>
        <p:txBody>
          <a:bodyPr bIns="0" rIns="0" lIns="0" tIns="0" anchor="ctr" anchorCtr="0">
            <a:noAutofit/>
          </a:bodyPr>
          <a:lstStyle/>
          <a:p>
            <a:pPr algn="ctr" rtl="0" lvl="0" marR="0" indent="0" marL="0">
              <a:spcBef>
                <a:spcPts val="0"/>
              </a:spcBef>
              <a:buSzPct val="25000"/>
              <a:buNone/>
            </a:pPr>
            <a:r>
              <a:rPr strike="noStrike" u="none" b="0" cap="none" baseline="0" sz="8000" lang="en-US" i="0">
                <a:solidFill>
                  <a:srgbClr val="FFFFFF"/>
                </a:solidFill>
                <a:latin typeface="Helvetica Neue"/>
                <a:ea typeface="Helvetica Neue"/>
                <a:cs typeface="Helvetica Neue"/>
                <a:sym typeface="Helvetica Neue"/>
              </a:rPr>
              <a:t>Mechanics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Gradient">
  <a:themeElements>
    <a:clrScheme name="Gradient">
      <a:dk1>
        <a:srgbClr val="FF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